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18288000" cy="10287000"/>
  <p:notesSz cx="6858000" cy="9144000"/>
  <p:embeddedFontLst>
    <p:embeddedFont>
      <p:font typeface="Baloo Bhaijaan" charset="1" panose="0308090204030202020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fonts/font17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3.png" Type="http://schemas.openxmlformats.org/officeDocument/2006/relationships/image"/><Relationship Id="rId3" Target="../media/image34.svg" Type="http://schemas.openxmlformats.org/officeDocument/2006/relationships/image"/><Relationship Id="rId4" Target="../media/image13.png" Type="http://schemas.openxmlformats.org/officeDocument/2006/relationships/image"/><Relationship Id="rId5" Target="../media/image14.svg" Type="http://schemas.openxmlformats.org/officeDocument/2006/relationships/image"/><Relationship Id="rId6" Target="../media/image35.png" Type="http://schemas.openxmlformats.org/officeDocument/2006/relationships/image"/><Relationship Id="rId7" Target="../media/image36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7.png" Type="http://schemas.openxmlformats.org/officeDocument/2006/relationships/image"/><Relationship Id="rId3" Target="../media/image38.svg" Type="http://schemas.openxmlformats.org/officeDocument/2006/relationships/image"/><Relationship Id="rId4" Target="../media/image39.png" Type="http://schemas.openxmlformats.org/officeDocument/2006/relationships/image"/><Relationship Id="rId5" Target="../media/image40.svg" Type="http://schemas.openxmlformats.org/officeDocument/2006/relationships/image"/><Relationship Id="rId6" Target="../media/image13.png" Type="http://schemas.openxmlformats.org/officeDocument/2006/relationships/image"/><Relationship Id="rId7" Target="../media/image14.svg" Type="http://schemas.openxmlformats.org/officeDocument/2006/relationships/image"/><Relationship Id="rId8" Target="../media/image41.png" Type="http://schemas.openxmlformats.org/officeDocument/2006/relationships/image"/><Relationship Id="rId9" Target="../media/image42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13.png" Type="http://schemas.openxmlformats.org/officeDocument/2006/relationships/image"/><Relationship Id="rId5" Target="../media/image14.svg" Type="http://schemas.openxmlformats.org/officeDocument/2006/relationships/image"/><Relationship Id="rId6" Target="../media/image15.png" Type="http://schemas.openxmlformats.org/officeDocument/2006/relationships/image"/><Relationship Id="rId7" Target="../media/image16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3.png" Type="http://schemas.openxmlformats.org/officeDocument/2006/relationships/image"/><Relationship Id="rId5" Target="../media/image14.svg" Type="http://schemas.openxmlformats.org/officeDocument/2006/relationships/image"/><Relationship Id="rId6" Target="../media/image17.png" Type="http://schemas.openxmlformats.org/officeDocument/2006/relationships/image"/><Relationship Id="rId7" Target="../media/image18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svg" Type="http://schemas.openxmlformats.org/officeDocument/2006/relationships/image"/><Relationship Id="rId4" Target="../media/image13.png" Type="http://schemas.openxmlformats.org/officeDocument/2006/relationships/image"/><Relationship Id="rId5" Target="../media/image14.svg" Type="http://schemas.openxmlformats.org/officeDocument/2006/relationships/image"/><Relationship Id="rId6" Target="../media/image19.png" Type="http://schemas.openxmlformats.org/officeDocument/2006/relationships/image"/><Relationship Id="rId7" Target="../media/image20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svg" Type="http://schemas.openxmlformats.org/officeDocument/2006/relationships/image"/><Relationship Id="rId4" Target="../media/image13.png" Type="http://schemas.openxmlformats.org/officeDocument/2006/relationships/image"/><Relationship Id="rId5" Target="../media/image14.svg" Type="http://schemas.openxmlformats.org/officeDocument/2006/relationships/image"/><Relationship Id="rId6" Target="../media/image21.png" Type="http://schemas.openxmlformats.org/officeDocument/2006/relationships/image"/><Relationship Id="rId7" Target="../media/image22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10.svg" Type="http://schemas.openxmlformats.org/officeDocument/2006/relationships/image"/><Relationship Id="rId4" Target="../media/image23.png" Type="http://schemas.openxmlformats.org/officeDocument/2006/relationships/image"/><Relationship Id="rId5" Target="../media/image24.svg" Type="http://schemas.openxmlformats.org/officeDocument/2006/relationships/image"/><Relationship Id="rId6" Target="../media/image13.png" Type="http://schemas.openxmlformats.org/officeDocument/2006/relationships/image"/><Relationship Id="rId7" Target="../media/image14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12.svg" Type="http://schemas.openxmlformats.org/officeDocument/2006/relationships/image"/><Relationship Id="rId4" Target="../media/image13.png" Type="http://schemas.openxmlformats.org/officeDocument/2006/relationships/image"/><Relationship Id="rId5" Target="../media/image14.svg" Type="http://schemas.openxmlformats.org/officeDocument/2006/relationships/image"/><Relationship Id="rId6" Target="../media/image25.png" Type="http://schemas.openxmlformats.org/officeDocument/2006/relationships/image"/><Relationship Id="rId7" Target="../media/image26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7.png" Type="http://schemas.openxmlformats.org/officeDocument/2006/relationships/image"/><Relationship Id="rId3" Target="../media/image28.svg" Type="http://schemas.openxmlformats.org/officeDocument/2006/relationships/image"/><Relationship Id="rId4" Target="../media/image13.png" Type="http://schemas.openxmlformats.org/officeDocument/2006/relationships/image"/><Relationship Id="rId5" Target="../media/image14.svg" Type="http://schemas.openxmlformats.org/officeDocument/2006/relationships/image"/><Relationship Id="rId6" Target="../media/image29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0.png" Type="http://schemas.openxmlformats.org/officeDocument/2006/relationships/image"/><Relationship Id="rId3" Target="../media/image31.svg" Type="http://schemas.openxmlformats.org/officeDocument/2006/relationships/image"/><Relationship Id="rId4" Target="../media/image13.png" Type="http://schemas.openxmlformats.org/officeDocument/2006/relationships/image"/><Relationship Id="rId5" Target="../media/image14.svg" Type="http://schemas.openxmlformats.org/officeDocument/2006/relationships/image"/><Relationship Id="rId6" Target="../media/image32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3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662962">
            <a:off x="780905" y="-421364"/>
            <a:ext cx="3067396" cy="4114800"/>
          </a:xfrm>
          <a:custGeom>
            <a:avLst/>
            <a:gdLst/>
            <a:ahLst/>
            <a:cxnLst/>
            <a:rect r="r" b="b" t="t" l="l"/>
            <a:pathLst>
              <a:path h="4114800" w="3067396">
                <a:moveTo>
                  <a:pt x="0" y="0"/>
                </a:moveTo>
                <a:lnTo>
                  <a:pt x="3067396" y="0"/>
                </a:lnTo>
                <a:lnTo>
                  <a:pt x="306739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1411789">
            <a:off x="14750739" y="6203964"/>
            <a:ext cx="2790583" cy="4114800"/>
          </a:xfrm>
          <a:custGeom>
            <a:avLst/>
            <a:gdLst/>
            <a:ahLst/>
            <a:cxnLst/>
            <a:rect r="r" b="b" t="t" l="l"/>
            <a:pathLst>
              <a:path h="4114800" w="2790583">
                <a:moveTo>
                  <a:pt x="0" y="0"/>
                </a:moveTo>
                <a:lnTo>
                  <a:pt x="2790583" y="0"/>
                </a:lnTo>
                <a:lnTo>
                  <a:pt x="279058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3320623">
            <a:off x="6766338" y="7602924"/>
            <a:ext cx="2902804" cy="4114800"/>
          </a:xfrm>
          <a:custGeom>
            <a:avLst/>
            <a:gdLst/>
            <a:ahLst/>
            <a:cxnLst/>
            <a:rect r="r" b="b" t="t" l="l"/>
            <a:pathLst>
              <a:path h="4114800" w="2902804">
                <a:moveTo>
                  <a:pt x="0" y="0"/>
                </a:moveTo>
                <a:lnTo>
                  <a:pt x="2902804" y="0"/>
                </a:lnTo>
                <a:lnTo>
                  <a:pt x="290280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1982932">
            <a:off x="8085927" y="-1735915"/>
            <a:ext cx="3433988" cy="4114800"/>
          </a:xfrm>
          <a:custGeom>
            <a:avLst/>
            <a:gdLst/>
            <a:ahLst/>
            <a:cxnLst/>
            <a:rect r="r" b="b" t="t" l="l"/>
            <a:pathLst>
              <a:path h="4114800" w="3433988">
                <a:moveTo>
                  <a:pt x="0" y="0"/>
                </a:moveTo>
                <a:lnTo>
                  <a:pt x="3433988" y="0"/>
                </a:lnTo>
                <a:lnTo>
                  <a:pt x="34339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2921581">
            <a:off x="15834083" y="-710293"/>
            <a:ext cx="2850434" cy="4114800"/>
          </a:xfrm>
          <a:custGeom>
            <a:avLst/>
            <a:gdLst/>
            <a:ahLst/>
            <a:cxnLst/>
            <a:rect r="r" b="b" t="t" l="l"/>
            <a:pathLst>
              <a:path h="4114800" w="2850434">
                <a:moveTo>
                  <a:pt x="0" y="0"/>
                </a:moveTo>
                <a:lnTo>
                  <a:pt x="2850434" y="0"/>
                </a:lnTo>
                <a:lnTo>
                  <a:pt x="285043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1783479">
            <a:off x="-501257" y="6780439"/>
            <a:ext cx="3059915" cy="4114800"/>
          </a:xfrm>
          <a:custGeom>
            <a:avLst/>
            <a:gdLst/>
            <a:ahLst/>
            <a:cxnLst/>
            <a:rect r="r" b="b" t="t" l="l"/>
            <a:pathLst>
              <a:path h="4114800" w="3059915">
                <a:moveTo>
                  <a:pt x="0" y="0"/>
                </a:moveTo>
                <a:lnTo>
                  <a:pt x="3059914" y="0"/>
                </a:lnTo>
                <a:lnTo>
                  <a:pt x="305991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996132" y="3923034"/>
            <a:ext cx="6600352" cy="21896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909"/>
              </a:lnSpc>
            </a:pPr>
            <a:r>
              <a:rPr lang="en-US" sz="12792" spc="-63">
                <a:solidFill>
                  <a:srgbClr val="EC4A52"/>
                </a:solidFill>
                <a:latin typeface="Baloo Bhaijaan"/>
                <a:ea typeface="Baloo Bhaijaan"/>
                <a:cs typeface="Baloo Bhaijaan"/>
                <a:sym typeface="Baloo Bhaijaan"/>
              </a:rPr>
              <a:t>NUMĂRĂ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7241715" y="3923034"/>
            <a:ext cx="6079197" cy="21896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909"/>
              </a:lnSpc>
            </a:pPr>
            <a:r>
              <a:rPr lang="en-US" sz="12792" spc="-63">
                <a:solidFill>
                  <a:srgbClr val="FABB17"/>
                </a:solidFill>
                <a:latin typeface="Baloo Bhaijaan"/>
                <a:ea typeface="Baloo Bhaijaan"/>
                <a:cs typeface="Baloo Bhaijaan"/>
                <a:sym typeface="Baloo Bhaijaan"/>
              </a:rPr>
              <a:t>CU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1005787" y="3923034"/>
            <a:ext cx="6079197" cy="21896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909"/>
              </a:lnSpc>
            </a:pPr>
            <a:r>
              <a:rPr lang="en-US" sz="12792" spc="-63">
                <a:solidFill>
                  <a:srgbClr val="F66B00"/>
                </a:solidFill>
                <a:latin typeface="Baloo Bhaijaan"/>
                <a:ea typeface="Baloo Bhaijaan"/>
                <a:cs typeface="Baloo Bhaijaan"/>
                <a:sym typeface="Baloo Bhaijaan"/>
              </a:rPr>
              <a:t>MINE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C10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388327" y="1028700"/>
            <a:ext cx="7231545" cy="8229600"/>
            <a:chOff x="0" y="0"/>
            <a:chExt cx="1904604" cy="216746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904604" cy="2167467"/>
            </a:xfrm>
            <a:custGeom>
              <a:avLst/>
              <a:gdLst/>
              <a:ahLst/>
              <a:cxnLst/>
              <a:rect r="r" b="b" t="t" l="l"/>
              <a:pathLst>
                <a:path h="2167467" w="1904604">
                  <a:moveTo>
                    <a:pt x="54599" y="0"/>
                  </a:moveTo>
                  <a:lnTo>
                    <a:pt x="1850005" y="0"/>
                  </a:lnTo>
                  <a:cubicBezTo>
                    <a:pt x="1880159" y="0"/>
                    <a:pt x="1904604" y="24445"/>
                    <a:pt x="1904604" y="54599"/>
                  </a:cubicBezTo>
                  <a:lnTo>
                    <a:pt x="1904604" y="2112867"/>
                  </a:lnTo>
                  <a:cubicBezTo>
                    <a:pt x="1904604" y="2143022"/>
                    <a:pt x="1880159" y="2167467"/>
                    <a:pt x="1850005" y="2167467"/>
                  </a:cubicBezTo>
                  <a:lnTo>
                    <a:pt x="54599" y="2167467"/>
                  </a:lnTo>
                  <a:cubicBezTo>
                    <a:pt x="40119" y="2167467"/>
                    <a:pt x="26231" y="2161714"/>
                    <a:pt x="15992" y="2151475"/>
                  </a:cubicBezTo>
                  <a:cubicBezTo>
                    <a:pt x="5752" y="2141236"/>
                    <a:pt x="0" y="2127348"/>
                    <a:pt x="0" y="2112867"/>
                  </a:cubicBezTo>
                  <a:lnTo>
                    <a:pt x="0" y="54599"/>
                  </a:lnTo>
                  <a:cubicBezTo>
                    <a:pt x="0" y="24445"/>
                    <a:pt x="24445" y="0"/>
                    <a:pt x="54599" y="0"/>
                  </a:cubicBezTo>
                  <a:close/>
                </a:path>
              </a:pathLst>
            </a:custGeom>
            <a:solidFill>
              <a:srgbClr val="FFFFFF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1904604" cy="22055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3369153" y="1609763"/>
            <a:ext cx="3269894" cy="4407946"/>
          </a:xfrm>
          <a:custGeom>
            <a:avLst/>
            <a:gdLst/>
            <a:ahLst/>
            <a:cxnLst/>
            <a:rect r="r" b="b" t="t" l="l"/>
            <a:pathLst>
              <a:path h="4407946" w="3269894">
                <a:moveTo>
                  <a:pt x="0" y="0"/>
                </a:moveTo>
                <a:lnTo>
                  <a:pt x="3269894" y="0"/>
                </a:lnTo>
                <a:lnTo>
                  <a:pt x="3269894" y="4407946"/>
                </a:lnTo>
                <a:lnTo>
                  <a:pt x="0" y="44079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9091178" y="1028700"/>
            <a:ext cx="8017134" cy="8229600"/>
            <a:chOff x="0" y="0"/>
            <a:chExt cx="2111508" cy="2167467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111509" cy="2167467"/>
            </a:xfrm>
            <a:custGeom>
              <a:avLst/>
              <a:gdLst/>
              <a:ahLst/>
              <a:cxnLst/>
              <a:rect r="r" b="b" t="t" l="l"/>
              <a:pathLst>
                <a:path h="2167467" w="2111509">
                  <a:moveTo>
                    <a:pt x="49249" y="0"/>
                  </a:moveTo>
                  <a:lnTo>
                    <a:pt x="2062259" y="0"/>
                  </a:lnTo>
                  <a:cubicBezTo>
                    <a:pt x="2075321" y="0"/>
                    <a:pt x="2087848" y="5189"/>
                    <a:pt x="2097084" y="14425"/>
                  </a:cubicBezTo>
                  <a:cubicBezTo>
                    <a:pt x="2106320" y="23661"/>
                    <a:pt x="2111509" y="36188"/>
                    <a:pt x="2111509" y="49249"/>
                  </a:cubicBezTo>
                  <a:lnTo>
                    <a:pt x="2111509" y="2118217"/>
                  </a:lnTo>
                  <a:cubicBezTo>
                    <a:pt x="2111509" y="2131279"/>
                    <a:pt x="2106320" y="2143806"/>
                    <a:pt x="2097084" y="2153042"/>
                  </a:cubicBezTo>
                  <a:cubicBezTo>
                    <a:pt x="2087848" y="2162278"/>
                    <a:pt x="2075321" y="2167467"/>
                    <a:pt x="2062259" y="2167467"/>
                  </a:cubicBezTo>
                  <a:lnTo>
                    <a:pt x="49249" y="2167467"/>
                  </a:lnTo>
                  <a:cubicBezTo>
                    <a:pt x="36188" y="2167467"/>
                    <a:pt x="23661" y="2162278"/>
                    <a:pt x="14425" y="2153042"/>
                  </a:cubicBezTo>
                  <a:cubicBezTo>
                    <a:pt x="5189" y="2143806"/>
                    <a:pt x="0" y="2131279"/>
                    <a:pt x="0" y="2118217"/>
                  </a:cubicBezTo>
                  <a:lnTo>
                    <a:pt x="0" y="49249"/>
                  </a:lnTo>
                  <a:cubicBezTo>
                    <a:pt x="0" y="36188"/>
                    <a:pt x="5189" y="23661"/>
                    <a:pt x="14425" y="14425"/>
                  </a:cubicBezTo>
                  <a:cubicBezTo>
                    <a:pt x="23661" y="5189"/>
                    <a:pt x="36188" y="0"/>
                    <a:pt x="49249" y="0"/>
                  </a:cubicBezTo>
                  <a:close/>
                </a:path>
              </a:pathLst>
            </a:custGeom>
            <a:solidFill>
              <a:srgbClr val="FFFFFF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2111508" cy="22055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-146375" y="0"/>
            <a:ext cx="18580750" cy="600016"/>
            <a:chOff x="0" y="0"/>
            <a:chExt cx="24774333" cy="800022"/>
          </a:xfrm>
        </p:grpSpPr>
        <p:sp>
          <p:nvSpPr>
            <p:cNvPr name="Freeform 10" id="10"/>
            <p:cNvSpPr/>
            <p:nvPr/>
          </p:nvSpPr>
          <p:spPr>
            <a:xfrm flipH="false" flipV="true" rot="0">
              <a:off x="0" y="0"/>
              <a:ext cx="12418519" cy="800022"/>
            </a:xfrm>
            <a:custGeom>
              <a:avLst/>
              <a:gdLst/>
              <a:ahLst/>
              <a:cxnLst/>
              <a:rect r="r" b="b" t="t" l="l"/>
              <a:pathLst>
                <a:path h="800022" w="12418519">
                  <a:moveTo>
                    <a:pt x="0" y="800022"/>
                  </a:moveTo>
                  <a:lnTo>
                    <a:pt x="12418519" y="800022"/>
                  </a:lnTo>
                  <a:lnTo>
                    <a:pt x="12418519" y="0"/>
                  </a:lnTo>
                  <a:lnTo>
                    <a:pt x="0" y="0"/>
                  </a:lnTo>
                  <a:lnTo>
                    <a:pt x="0" y="800022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true" rot="0">
              <a:off x="12355814" y="0"/>
              <a:ext cx="12418519" cy="800022"/>
            </a:xfrm>
            <a:custGeom>
              <a:avLst/>
              <a:gdLst/>
              <a:ahLst/>
              <a:cxnLst/>
              <a:rect r="r" b="b" t="t" l="l"/>
              <a:pathLst>
                <a:path h="800022" w="12418519">
                  <a:moveTo>
                    <a:pt x="0" y="800022"/>
                  </a:moveTo>
                  <a:lnTo>
                    <a:pt x="12418519" y="800022"/>
                  </a:lnTo>
                  <a:lnTo>
                    <a:pt x="12418519" y="0"/>
                  </a:lnTo>
                  <a:lnTo>
                    <a:pt x="0" y="0"/>
                  </a:lnTo>
                  <a:lnTo>
                    <a:pt x="0" y="800022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2" id="12"/>
          <p:cNvGrpSpPr/>
          <p:nvPr/>
        </p:nvGrpSpPr>
        <p:grpSpPr>
          <a:xfrm rot="-10800000">
            <a:off x="-146375" y="9686925"/>
            <a:ext cx="18580750" cy="600016"/>
            <a:chOff x="0" y="0"/>
            <a:chExt cx="24774333" cy="800022"/>
          </a:xfrm>
        </p:grpSpPr>
        <p:sp>
          <p:nvSpPr>
            <p:cNvPr name="Freeform 13" id="13"/>
            <p:cNvSpPr/>
            <p:nvPr/>
          </p:nvSpPr>
          <p:spPr>
            <a:xfrm flipH="false" flipV="true" rot="0">
              <a:off x="0" y="0"/>
              <a:ext cx="12418519" cy="800022"/>
            </a:xfrm>
            <a:custGeom>
              <a:avLst/>
              <a:gdLst/>
              <a:ahLst/>
              <a:cxnLst/>
              <a:rect r="r" b="b" t="t" l="l"/>
              <a:pathLst>
                <a:path h="800022" w="12418519">
                  <a:moveTo>
                    <a:pt x="0" y="800022"/>
                  </a:moveTo>
                  <a:lnTo>
                    <a:pt x="12418519" y="800022"/>
                  </a:lnTo>
                  <a:lnTo>
                    <a:pt x="12418519" y="0"/>
                  </a:lnTo>
                  <a:lnTo>
                    <a:pt x="0" y="0"/>
                  </a:lnTo>
                  <a:lnTo>
                    <a:pt x="0" y="800022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true" rot="0">
              <a:off x="12355814" y="0"/>
              <a:ext cx="12418519" cy="800022"/>
            </a:xfrm>
            <a:custGeom>
              <a:avLst/>
              <a:gdLst/>
              <a:ahLst/>
              <a:cxnLst/>
              <a:rect r="r" b="b" t="t" l="l"/>
              <a:pathLst>
                <a:path h="800022" w="12418519">
                  <a:moveTo>
                    <a:pt x="0" y="800022"/>
                  </a:moveTo>
                  <a:lnTo>
                    <a:pt x="12418519" y="800022"/>
                  </a:lnTo>
                  <a:lnTo>
                    <a:pt x="12418519" y="0"/>
                  </a:lnTo>
                  <a:lnTo>
                    <a:pt x="0" y="0"/>
                  </a:lnTo>
                  <a:lnTo>
                    <a:pt x="0" y="800022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15" id="15"/>
          <p:cNvSpPr/>
          <p:nvPr/>
        </p:nvSpPr>
        <p:spPr>
          <a:xfrm flipH="false" flipV="false" rot="0">
            <a:off x="10061328" y="1609763"/>
            <a:ext cx="1311068" cy="1576403"/>
          </a:xfrm>
          <a:custGeom>
            <a:avLst/>
            <a:gdLst/>
            <a:ahLst/>
            <a:cxnLst/>
            <a:rect r="r" b="b" t="t" l="l"/>
            <a:pathLst>
              <a:path h="1576403" w="1311068">
                <a:moveTo>
                  <a:pt x="0" y="0"/>
                </a:moveTo>
                <a:lnTo>
                  <a:pt x="1311067" y="0"/>
                </a:lnTo>
                <a:lnTo>
                  <a:pt x="1311067" y="1576403"/>
                </a:lnTo>
                <a:lnTo>
                  <a:pt x="0" y="157640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1747955" y="6330168"/>
            <a:ext cx="6512290" cy="23470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185"/>
              </a:lnSpc>
            </a:pPr>
            <a:r>
              <a:rPr lang="en-US" sz="13704" spc="-68">
                <a:solidFill>
                  <a:srgbClr val="FABB17"/>
                </a:solidFill>
                <a:latin typeface="Baloo Bhaijaan"/>
                <a:ea typeface="Baloo Bhaijaan"/>
                <a:cs typeface="Baloo Bhaijaan"/>
                <a:sym typeface="Baloo Bhaijaan"/>
              </a:rPr>
              <a:t>NOUĂ</a:t>
            </a:r>
          </a:p>
        </p:txBody>
      </p:sp>
      <p:sp>
        <p:nvSpPr>
          <p:cNvPr name="Freeform 17" id="17"/>
          <p:cNvSpPr/>
          <p:nvPr/>
        </p:nvSpPr>
        <p:spPr>
          <a:xfrm flipH="false" flipV="false" rot="0">
            <a:off x="12049099" y="1609763"/>
            <a:ext cx="1311068" cy="1576403"/>
          </a:xfrm>
          <a:custGeom>
            <a:avLst/>
            <a:gdLst/>
            <a:ahLst/>
            <a:cxnLst/>
            <a:rect r="r" b="b" t="t" l="l"/>
            <a:pathLst>
              <a:path h="1576403" w="1311068">
                <a:moveTo>
                  <a:pt x="0" y="0"/>
                </a:moveTo>
                <a:lnTo>
                  <a:pt x="1311067" y="0"/>
                </a:lnTo>
                <a:lnTo>
                  <a:pt x="1311067" y="1576403"/>
                </a:lnTo>
                <a:lnTo>
                  <a:pt x="0" y="157640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14036870" y="1609763"/>
            <a:ext cx="1311068" cy="1576403"/>
          </a:xfrm>
          <a:custGeom>
            <a:avLst/>
            <a:gdLst/>
            <a:ahLst/>
            <a:cxnLst/>
            <a:rect r="r" b="b" t="t" l="l"/>
            <a:pathLst>
              <a:path h="1576403" w="1311068">
                <a:moveTo>
                  <a:pt x="0" y="0"/>
                </a:moveTo>
                <a:lnTo>
                  <a:pt x="1311067" y="0"/>
                </a:lnTo>
                <a:lnTo>
                  <a:pt x="1311067" y="1576403"/>
                </a:lnTo>
                <a:lnTo>
                  <a:pt x="0" y="157640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9884078" y="3813736"/>
            <a:ext cx="1311068" cy="1576403"/>
          </a:xfrm>
          <a:custGeom>
            <a:avLst/>
            <a:gdLst/>
            <a:ahLst/>
            <a:cxnLst/>
            <a:rect r="r" b="b" t="t" l="l"/>
            <a:pathLst>
              <a:path h="1576403" w="1311068">
                <a:moveTo>
                  <a:pt x="0" y="0"/>
                </a:moveTo>
                <a:lnTo>
                  <a:pt x="1311068" y="0"/>
                </a:lnTo>
                <a:lnTo>
                  <a:pt x="1311068" y="1576403"/>
                </a:lnTo>
                <a:lnTo>
                  <a:pt x="0" y="157640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12049099" y="3813736"/>
            <a:ext cx="1311068" cy="1576403"/>
          </a:xfrm>
          <a:custGeom>
            <a:avLst/>
            <a:gdLst/>
            <a:ahLst/>
            <a:cxnLst/>
            <a:rect r="r" b="b" t="t" l="l"/>
            <a:pathLst>
              <a:path h="1576403" w="1311068">
                <a:moveTo>
                  <a:pt x="0" y="0"/>
                </a:moveTo>
                <a:lnTo>
                  <a:pt x="1311067" y="0"/>
                </a:lnTo>
                <a:lnTo>
                  <a:pt x="1311067" y="1576403"/>
                </a:lnTo>
                <a:lnTo>
                  <a:pt x="0" y="157640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14214119" y="3813736"/>
            <a:ext cx="1311068" cy="1576403"/>
          </a:xfrm>
          <a:custGeom>
            <a:avLst/>
            <a:gdLst/>
            <a:ahLst/>
            <a:cxnLst/>
            <a:rect r="r" b="b" t="t" l="l"/>
            <a:pathLst>
              <a:path h="1576403" w="1311068">
                <a:moveTo>
                  <a:pt x="0" y="0"/>
                </a:moveTo>
                <a:lnTo>
                  <a:pt x="1311068" y="0"/>
                </a:lnTo>
                <a:lnTo>
                  <a:pt x="1311068" y="1576403"/>
                </a:lnTo>
                <a:lnTo>
                  <a:pt x="0" y="157640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9884078" y="6060649"/>
            <a:ext cx="1311068" cy="1576403"/>
          </a:xfrm>
          <a:custGeom>
            <a:avLst/>
            <a:gdLst/>
            <a:ahLst/>
            <a:cxnLst/>
            <a:rect r="r" b="b" t="t" l="l"/>
            <a:pathLst>
              <a:path h="1576403" w="1311068">
                <a:moveTo>
                  <a:pt x="0" y="0"/>
                </a:moveTo>
                <a:lnTo>
                  <a:pt x="1311068" y="0"/>
                </a:lnTo>
                <a:lnTo>
                  <a:pt x="1311068" y="1576403"/>
                </a:lnTo>
                <a:lnTo>
                  <a:pt x="0" y="157640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12238414" y="6017709"/>
            <a:ext cx="1311068" cy="1576403"/>
          </a:xfrm>
          <a:custGeom>
            <a:avLst/>
            <a:gdLst/>
            <a:ahLst/>
            <a:cxnLst/>
            <a:rect r="r" b="b" t="t" l="l"/>
            <a:pathLst>
              <a:path h="1576403" w="1311068">
                <a:moveTo>
                  <a:pt x="0" y="0"/>
                </a:moveTo>
                <a:lnTo>
                  <a:pt x="1311068" y="0"/>
                </a:lnTo>
                <a:lnTo>
                  <a:pt x="1311068" y="1576403"/>
                </a:lnTo>
                <a:lnTo>
                  <a:pt x="0" y="157640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14592749" y="5974769"/>
            <a:ext cx="1311068" cy="1576403"/>
          </a:xfrm>
          <a:custGeom>
            <a:avLst/>
            <a:gdLst/>
            <a:ahLst/>
            <a:cxnLst/>
            <a:rect r="r" b="b" t="t" l="l"/>
            <a:pathLst>
              <a:path h="1576403" w="1311068">
                <a:moveTo>
                  <a:pt x="0" y="0"/>
                </a:moveTo>
                <a:lnTo>
                  <a:pt x="1311068" y="0"/>
                </a:lnTo>
                <a:lnTo>
                  <a:pt x="1311068" y="1576403"/>
                </a:lnTo>
                <a:lnTo>
                  <a:pt x="0" y="157640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C007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388327" y="1028700"/>
            <a:ext cx="7231545" cy="8229600"/>
            <a:chOff x="0" y="0"/>
            <a:chExt cx="1904604" cy="216746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904604" cy="2167467"/>
            </a:xfrm>
            <a:custGeom>
              <a:avLst/>
              <a:gdLst/>
              <a:ahLst/>
              <a:cxnLst/>
              <a:rect r="r" b="b" t="t" l="l"/>
              <a:pathLst>
                <a:path h="2167467" w="1904604">
                  <a:moveTo>
                    <a:pt x="54599" y="0"/>
                  </a:moveTo>
                  <a:lnTo>
                    <a:pt x="1850005" y="0"/>
                  </a:lnTo>
                  <a:cubicBezTo>
                    <a:pt x="1880159" y="0"/>
                    <a:pt x="1904604" y="24445"/>
                    <a:pt x="1904604" y="54599"/>
                  </a:cubicBezTo>
                  <a:lnTo>
                    <a:pt x="1904604" y="2112867"/>
                  </a:lnTo>
                  <a:cubicBezTo>
                    <a:pt x="1904604" y="2143022"/>
                    <a:pt x="1880159" y="2167467"/>
                    <a:pt x="1850005" y="2167467"/>
                  </a:cubicBezTo>
                  <a:lnTo>
                    <a:pt x="54599" y="2167467"/>
                  </a:lnTo>
                  <a:cubicBezTo>
                    <a:pt x="40119" y="2167467"/>
                    <a:pt x="26231" y="2161714"/>
                    <a:pt x="15992" y="2151475"/>
                  </a:cubicBezTo>
                  <a:cubicBezTo>
                    <a:pt x="5752" y="2141236"/>
                    <a:pt x="0" y="2127348"/>
                    <a:pt x="0" y="2112867"/>
                  </a:cubicBezTo>
                  <a:lnTo>
                    <a:pt x="0" y="54599"/>
                  </a:lnTo>
                  <a:cubicBezTo>
                    <a:pt x="0" y="24445"/>
                    <a:pt x="24445" y="0"/>
                    <a:pt x="54599" y="0"/>
                  </a:cubicBezTo>
                  <a:close/>
                </a:path>
              </a:pathLst>
            </a:custGeom>
            <a:solidFill>
              <a:srgbClr val="FFFFFF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1904604" cy="22055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2047132" y="2019050"/>
            <a:ext cx="2706623" cy="3990999"/>
          </a:xfrm>
          <a:custGeom>
            <a:avLst/>
            <a:gdLst/>
            <a:ahLst/>
            <a:cxnLst/>
            <a:rect r="r" b="b" t="t" l="l"/>
            <a:pathLst>
              <a:path h="3990999" w="2706623">
                <a:moveTo>
                  <a:pt x="0" y="0"/>
                </a:moveTo>
                <a:lnTo>
                  <a:pt x="2706623" y="0"/>
                </a:lnTo>
                <a:lnTo>
                  <a:pt x="2706623" y="3991000"/>
                </a:lnTo>
                <a:lnTo>
                  <a:pt x="0" y="3991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4753755" y="2019050"/>
            <a:ext cx="3207312" cy="3990999"/>
          </a:xfrm>
          <a:custGeom>
            <a:avLst/>
            <a:gdLst/>
            <a:ahLst/>
            <a:cxnLst/>
            <a:rect r="r" b="b" t="t" l="l"/>
            <a:pathLst>
              <a:path h="3990999" w="3207312">
                <a:moveTo>
                  <a:pt x="0" y="0"/>
                </a:moveTo>
                <a:lnTo>
                  <a:pt x="3207313" y="0"/>
                </a:lnTo>
                <a:lnTo>
                  <a:pt x="3207313" y="3991000"/>
                </a:lnTo>
                <a:lnTo>
                  <a:pt x="0" y="39910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8761750" y="1028700"/>
            <a:ext cx="8017134" cy="8229600"/>
            <a:chOff x="0" y="0"/>
            <a:chExt cx="2111508" cy="2167467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111509" cy="2167467"/>
            </a:xfrm>
            <a:custGeom>
              <a:avLst/>
              <a:gdLst/>
              <a:ahLst/>
              <a:cxnLst/>
              <a:rect r="r" b="b" t="t" l="l"/>
              <a:pathLst>
                <a:path h="2167467" w="2111509">
                  <a:moveTo>
                    <a:pt x="49249" y="0"/>
                  </a:moveTo>
                  <a:lnTo>
                    <a:pt x="2062259" y="0"/>
                  </a:lnTo>
                  <a:cubicBezTo>
                    <a:pt x="2075321" y="0"/>
                    <a:pt x="2087848" y="5189"/>
                    <a:pt x="2097084" y="14425"/>
                  </a:cubicBezTo>
                  <a:cubicBezTo>
                    <a:pt x="2106320" y="23661"/>
                    <a:pt x="2111509" y="36188"/>
                    <a:pt x="2111509" y="49249"/>
                  </a:cubicBezTo>
                  <a:lnTo>
                    <a:pt x="2111509" y="2118217"/>
                  </a:lnTo>
                  <a:cubicBezTo>
                    <a:pt x="2111509" y="2131279"/>
                    <a:pt x="2106320" y="2143806"/>
                    <a:pt x="2097084" y="2153042"/>
                  </a:cubicBezTo>
                  <a:cubicBezTo>
                    <a:pt x="2087848" y="2162278"/>
                    <a:pt x="2075321" y="2167467"/>
                    <a:pt x="2062259" y="2167467"/>
                  </a:cubicBezTo>
                  <a:lnTo>
                    <a:pt x="49249" y="2167467"/>
                  </a:lnTo>
                  <a:cubicBezTo>
                    <a:pt x="36188" y="2167467"/>
                    <a:pt x="23661" y="2162278"/>
                    <a:pt x="14425" y="2153042"/>
                  </a:cubicBezTo>
                  <a:cubicBezTo>
                    <a:pt x="5189" y="2143806"/>
                    <a:pt x="0" y="2131279"/>
                    <a:pt x="0" y="2118217"/>
                  </a:cubicBezTo>
                  <a:lnTo>
                    <a:pt x="0" y="49249"/>
                  </a:lnTo>
                  <a:cubicBezTo>
                    <a:pt x="0" y="36188"/>
                    <a:pt x="5189" y="23661"/>
                    <a:pt x="14425" y="14425"/>
                  </a:cubicBezTo>
                  <a:cubicBezTo>
                    <a:pt x="23661" y="5189"/>
                    <a:pt x="36188" y="0"/>
                    <a:pt x="49249" y="0"/>
                  </a:cubicBezTo>
                  <a:close/>
                </a:path>
              </a:pathLst>
            </a:custGeom>
            <a:solidFill>
              <a:srgbClr val="FFFFFF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2111508" cy="22055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-146375" y="0"/>
            <a:ext cx="18580750" cy="600016"/>
            <a:chOff x="0" y="0"/>
            <a:chExt cx="24774333" cy="800022"/>
          </a:xfrm>
        </p:grpSpPr>
        <p:sp>
          <p:nvSpPr>
            <p:cNvPr name="Freeform 11" id="11"/>
            <p:cNvSpPr/>
            <p:nvPr/>
          </p:nvSpPr>
          <p:spPr>
            <a:xfrm flipH="false" flipV="true" rot="0">
              <a:off x="0" y="0"/>
              <a:ext cx="12418519" cy="800022"/>
            </a:xfrm>
            <a:custGeom>
              <a:avLst/>
              <a:gdLst/>
              <a:ahLst/>
              <a:cxnLst/>
              <a:rect r="r" b="b" t="t" l="l"/>
              <a:pathLst>
                <a:path h="800022" w="12418519">
                  <a:moveTo>
                    <a:pt x="0" y="800022"/>
                  </a:moveTo>
                  <a:lnTo>
                    <a:pt x="12418519" y="800022"/>
                  </a:lnTo>
                  <a:lnTo>
                    <a:pt x="12418519" y="0"/>
                  </a:lnTo>
                  <a:lnTo>
                    <a:pt x="0" y="0"/>
                  </a:lnTo>
                  <a:lnTo>
                    <a:pt x="0" y="800022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true" rot="0">
              <a:off x="12355814" y="0"/>
              <a:ext cx="12418519" cy="800022"/>
            </a:xfrm>
            <a:custGeom>
              <a:avLst/>
              <a:gdLst/>
              <a:ahLst/>
              <a:cxnLst/>
              <a:rect r="r" b="b" t="t" l="l"/>
              <a:pathLst>
                <a:path h="800022" w="12418519">
                  <a:moveTo>
                    <a:pt x="0" y="800022"/>
                  </a:moveTo>
                  <a:lnTo>
                    <a:pt x="12418519" y="800022"/>
                  </a:lnTo>
                  <a:lnTo>
                    <a:pt x="12418519" y="0"/>
                  </a:lnTo>
                  <a:lnTo>
                    <a:pt x="0" y="0"/>
                  </a:lnTo>
                  <a:lnTo>
                    <a:pt x="0" y="800022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3" id="13"/>
          <p:cNvGrpSpPr/>
          <p:nvPr/>
        </p:nvGrpSpPr>
        <p:grpSpPr>
          <a:xfrm rot="-10800000">
            <a:off x="-146375" y="9686925"/>
            <a:ext cx="18580750" cy="600016"/>
            <a:chOff x="0" y="0"/>
            <a:chExt cx="24774333" cy="800022"/>
          </a:xfrm>
        </p:grpSpPr>
        <p:sp>
          <p:nvSpPr>
            <p:cNvPr name="Freeform 14" id="14"/>
            <p:cNvSpPr/>
            <p:nvPr/>
          </p:nvSpPr>
          <p:spPr>
            <a:xfrm flipH="false" flipV="true" rot="0">
              <a:off x="0" y="0"/>
              <a:ext cx="12418519" cy="800022"/>
            </a:xfrm>
            <a:custGeom>
              <a:avLst/>
              <a:gdLst/>
              <a:ahLst/>
              <a:cxnLst/>
              <a:rect r="r" b="b" t="t" l="l"/>
              <a:pathLst>
                <a:path h="800022" w="12418519">
                  <a:moveTo>
                    <a:pt x="0" y="800022"/>
                  </a:moveTo>
                  <a:lnTo>
                    <a:pt x="12418519" y="800022"/>
                  </a:lnTo>
                  <a:lnTo>
                    <a:pt x="12418519" y="0"/>
                  </a:lnTo>
                  <a:lnTo>
                    <a:pt x="0" y="0"/>
                  </a:lnTo>
                  <a:lnTo>
                    <a:pt x="0" y="800022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true" rot="0">
              <a:off x="12355814" y="0"/>
              <a:ext cx="12418519" cy="800022"/>
            </a:xfrm>
            <a:custGeom>
              <a:avLst/>
              <a:gdLst/>
              <a:ahLst/>
              <a:cxnLst/>
              <a:rect r="r" b="b" t="t" l="l"/>
              <a:pathLst>
                <a:path h="800022" w="12418519">
                  <a:moveTo>
                    <a:pt x="0" y="800022"/>
                  </a:moveTo>
                  <a:lnTo>
                    <a:pt x="12418519" y="800022"/>
                  </a:lnTo>
                  <a:lnTo>
                    <a:pt x="12418519" y="0"/>
                  </a:lnTo>
                  <a:lnTo>
                    <a:pt x="0" y="0"/>
                  </a:lnTo>
                  <a:lnTo>
                    <a:pt x="0" y="800022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16" id="16"/>
          <p:cNvSpPr/>
          <p:nvPr/>
        </p:nvSpPr>
        <p:spPr>
          <a:xfrm flipH="false" flipV="false" rot="0">
            <a:off x="9393248" y="1460048"/>
            <a:ext cx="1180441" cy="1707568"/>
          </a:xfrm>
          <a:custGeom>
            <a:avLst/>
            <a:gdLst/>
            <a:ahLst/>
            <a:cxnLst/>
            <a:rect r="r" b="b" t="t" l="l"/>
            <a:pathLst>
              <a:path h="1707568" w="1180441">
                <a:moveTo>
                  <a:pt x="0" y="0"/>
                </a:moveTo>
                <a:lnTo>
                  <a:pt x="1180441" y="0"/>
                </a:lnTo>
                <a:lnTo>
                  <a:pt x="1180441" y="1707568"/>
                </a:lnTo>
                <a:lnTo>
                  <a:pt x="0" y="170756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1747955" y="6330168"/>
            <a:ext cx="6512290" cy="23470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185"/>
              </a:lnSpc>
            </a:pPr>
            <a:r>
              <a:rPr lang="en-US" sz="13704" spc="-68">
                <a:solidFill>
                  <a:srgbClr val="6CC700"/>
                </a:solidFill>
                <a:latin typeface="Baloo Bhaijaan"/>
                <a:ea typeface="Baloo Bhaijaan"/>
                <a:cs typeface="Baloo Bhaijaan"/>
                <a:sym typeface="Baloo Bhaijaan"/>
              </a:rPr>
              <a:t>ZECE</a:t>
            </a:r>
          </a:p>
        </p:txBody>
      </p:sp>
      <p:sp>
        <p:nvSpPr>
          <p:cNvPr name="Freeform 18" id="18"/>
          <p:cNvSpPr/>
          <p:nvPr/>
        </p:nvSpPr>
        <p:spPr>
          <a:xfrm flipH="false" flipV="false" rot="0">
            <a:off x="11345214" y="1460048"/>
            <a:ext cx="1180441" cy="1707568"/>
          </a:xfrm>
          <a:custGeom>
            <a:avLst/>
            <a:gdLst/>
            <a:ahLst/>
            <a:cxnLst/>
            <a:rect r="r" b="b" t="t" l="l"/>
            <a:pathLst>
              <a:path h="1707568" w="1180441">
                <a:moveTo>
                  <a:pt x="0" y="0"/>
                </a:moveTo>
                <a:lnTo>
                  <a:pt x="1180441" y="0"/>
                </a:lnTo>
                <a:lnTo>
                  <a:pt x="1180441" y="1707568"/>
                </a:lnTo>
                <a:lnTo>
                  <a:pt x="0" y="170756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13073446" y="1460048"/>
            <a:ext cx="1180441" cy="1707568"/>
          </a:xfrm>
          <a:custGeom>
            <a:avLst/>
            <a:gdLst/>
            <a:ahLst/>
            <a:cxnLst/>
            <a:rect r="r" b="b" t="t" l="l"/>
            <a:pathLst>
              <a:path h="1707568" w="1180441">
                <a:moveTo>
                  <a:pt x="0" y="0"/>
                </a:moveTo>
                <a:lnTo>
                  <a:pt x="1180441" y="0"/>
                </a:lnTo>
                <a:lnTo>
                  <a:pt x="1180441" y="1707568"/>
                </a:lnTo>
                <a:lnTo>
                  <a:pt x="0" y="170756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14801678" y="1453499"/>
            <a:ext cx="1180441" cy="1707568"/>
          </a:xfrm>
          <a:custGeom>
            <a:avLst/>
            <a:gdLst/>
            <a:ahLst/>
            <a:cxnLst/>
            <a:rect r="r" b="b" t="t" l="l"/>
            <a:pathLst>
              <a:path h="1707568" w="1180441">
                <a:moveTo>
                  <a:pt x="0" y="0"/>
                </a:moveTo>
                <a:lnTo>
                  <a:pt x="1180441" y="0"/>
                </a:lnTo>
                <a:lnTo>
                  <a:pt x="1180441" y="1707568"/>
                </a:lnTo>
                <a:lnTo>
                  <a:pt x="0" y="170756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9393248" y="4014550"/>
            <a:ext cx="1180441" cy="1707568"/>
          </a:xfrm>
          <a:custGeom>
            <a:avLst/>
            <a:gdLst/>
            <a:ahLst/>
            <a:cxnLst/>
            <a:rect r="r" b="b" t="t" l="l"/>
            <a:pathLst>
              <a:path h="1707568" w="1180441">
                <a:moveTo>
                  <a:pt x="0" y="0"/>
                </a:moveTo>
                <a:lnTo>
                  <a:pt x="1180441" y="0"/>
                </a:lnTo>
                <a:lnTo>
                  <a:pt x="1180441" y="1707568"/>
                </a:lnTo>
                <a:lnTo>
                  <a:pt x="0" y="170756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11196058" y="4014550"/>
            <a:ext cx="1180441" cy="1707568"/>
          </a:xfrm>
          <a:custGeom>
            <a:avLst/>
            <a:gdLst/>
            <a:ahLst/>
            <a:cxnLst/>
            <a:rect r="r" b="b" t="t" l="l"/>
            <a:pathLst>
              <a:path h="1707568" w="1180441">
                <a:moveTo>
                  <a:pt x="0" y="0"/>
                </a:moveTo>
                <a:lnTo>
                  <a:pt x="1180441" y="0"/>
                </a:lnTo>
                <a:lnTo>
                  <a:pt x="1180441" y="1707568"/>
                </a:lnTo>
                <a:lnTo>
                  <a:pt x="0" y="170756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12998868" y="4014550"/>
            <a:ext cx="1180441" cy="1707568"/>
          </a:xfrm>
          <a:custGeom>
            <a:avLst/>
            <a:gdLst/>
            <a:ahLst/>
            <a:cxnLst/>
            <a:rect r="r" b="b" t="t" l="l"/>
            <a:pathLst>
              <a:path h="1707568" w="1180441">
                <a:moveTo>
                  <a:pt x="0" y="0"/>
                </a:moveTo>
                <a:lnTo>
                  <a:pt x="1180441" y="0"/>
                </a:lnTo>
                <a:lnTo>
                  <a:pt x="1180441" y="1707568"/>
                </a:lnTo>
                <a:lnTo>
                  <a:pt x="0" y="170756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14801678" y="4014550"/>
            <a:ext cx="1180441" cy="1707568"/>
          </a:xfrm>
          <a:custGeom>
            <a:avLst/>
            <a:gdLst/>
            <a:ahLst/>
            <a:cxnLst/>
            <a:rect r="r" b="b" t="t" l="l"/>
            <a:pathLst>
              <a:path h="1707568" w="1180441">
                <a:moveTo>
                  <a:pt x="0" y="0"/>
                </a:moveTo>
                <a:lnTo>
                  <a:pt x="1180441" y="0"/>
                </a:lnTo>
                <a:lnTo>
                  <a:pt x="1180441" y="1707568"/>
                </a:lnTo>
                <a:lnTo>
                  <a:pt x="0" y="170756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10350631" y="6569843"/>
            <a:ext cx="1180441" cy="1707568"/>
          </a:xfrm>
          <a:custGeom>
            <a:avLst/>
            <a:gdLst/>
            <a:ahLst/>
            <a:cxnLst/>
            <a:rect r="r" b="b" t="t" l="l"/>
            <a:pathLst>
              <a:path h="1707568" w="1180441">
                <a:moveTo>
                  <a:pt x="0" y="0"/>
                </a:moveTo>
                <a:lnTo>
                  <a:pt x="1180441" y="0"/>
                </a:lnTo>
                <a:lnTo>
                  <a:pt x="1180441" y="1707568"/>
                </a:lnTo>
                <a:lnTo>
                  <a:pt x="0" y="170756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0">
            <a:off x="12525655" y="6406067"/>
            <a:ext cx="1180441" cy="1707568"/>
          </a:xfrm>
          <a:custGeom>
            <a:avLst/>
            <a:gdLst/>
            <a:ahLst/>
            <a:cxnLst/>
            <a:rect r="r" b="b" t="t" l="l"/>
            <a:pathLst>
              <a:path h="1707568" w="1180441">
                <a:moveTo>
                  <a:pt x="0" y="0"/>
                </a:moveTo>
                <a:lnTo>
                  <a:pt x="1180442" y="0"/>
                </a:lnTo>
                <a:lnTo>
                  <a:pt x="1180442" y="1707568"/>
                </a:lnTo>
                <a:lnTo>
                  <a:pt x="0" y="170756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941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388327" y="1028700"/>
            <a:ext cx="7231545" cy="8229600"/>
            <a:chOff x="0" y="0"/>
            <a:chExt cx="1904604" cy="216746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904604" cy="2167467"/>
            </a:xfrm>
            <a:custGeom>
              <a:avLst/>
              <a:gdLst/>
              <a:ahLst/>
              <a:cxnLst/>
              <a:rect r="r" b="b" t="t" l="l"/>
              <a:pathLst>
                <a:path h="2167467" w="1904604">
                  <a:moveTo>
                    <a:pt x="54599" y="0"/>
                  </a:moveTo>
                  <a:lnTo>
                    <a:pt x="1850005" y="0"/>
                  </a:lnTo>
                  <a:cubicBezTo>
                    <a:pt x="1880159" y="0"/>
                    <a:pt x="1904604" y="24445"/>
                    <a:pt x="1904604" y="54599"/>
                  </a:cubicBezTo>
                  <a:lnTo>
                    <a:pt x="1904604" y="2112867"/>
                  </a:lnTo>
                  <a:cubicBezTo>
                    <a:pt x="1904604" y="2143022"/>
                    <a:pt x="1880159" y="2167467"/>
                    <a:pt x="1850005" y="2167467"/>
                  </a:cubicBezTo>
                  <a:lnTo>
                    <a:pt x="54599" y="2167467"/>
                  </a:lnTo>
                  <a:cubicBezTo>
                    <a:pt x="40119" y="2167467"/>
                    <a:pt x="26231" y="2161714"/>
                    <a:pt x="15992" y="2151475"/>
                  </a:cubicBezTo>
                  <a:cubicBezTo>
                    <a:pt x="5752" y="2141236"/>
                    <a:pt x="0" y="2127348"/>
                    <a:pt x="0" y="2112867"/>
                  </a:cubicBezTo>
                  <a:lnTo>
                    <a:pt x="0" y="54599"/>
                  </a:lnTo>
                  <a:cubicBezTo>
                    <a:pt x="0" y="24445"/>
                    <a:pt x="24445" y="0"/>
                    <a:pt x="54599" y="0"/>
                  </a:cubicBezTo>
                  <a:close/>
                </a:path>
              </a:pathLst>
            </a:custGeom>
            <a:solidFill>
              <a:srgbClr val="FFFFFF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1904604" cy="22055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3509406" y="1609763"/>
            <a:ext cx="2989389" cy="4407946"/>
          </a:xfrm>
          <a:custGeom>
            <a:avLst/>
            <a:gdLst/>
            <a:ahLst/>
            <a:cxnLst/>
            <a:rect r="r" b="b" t="t" l="l"/>
            <a:pathLst>
              <a:path h="4407946" w="2989389">
                <a:moveTo>
                  <a:pt x="0" y="0"/>
                </a:moveTo>
                <a:lnTo>
                  <a:pt x="2989388" y="0"/>
                </a:lnTo>
                <a:lnTo>
                  <a:pt x="2989388" y="4407946"/>
                </a:lnTo>
                <a:lnTo>
                  <a:pt x="0" y="44079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8761750" y="1028700"/>
            <a:ext cx="8017134" cy="8229600"/>
            <a:chOff x="0" y="0"/>
            <a:chExt cx="2111508" cy="2167467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111509" cy="2167467"/>
            </a:xfrm>
            <a:custGeom>
              <a:avLst/>
              <a:gdLst/>
              <a:ahLst/>
              <a:cxnLst/>
              <a:rect r="r" b="b" t="t" l="l"/>
              <a:pathLst>
                <a:path h="2167467" w="2111509">
                  <a:moveTo>
                    <a:pt x="49249" y="0"/>
                  </a:moveTo>
                  <a:lnTo>
                    <a:pt x="2062259" y="0"/>
                  </a:lnTo>
                  <a:cubicBezTo>
                    <a:pt x="2075321" y="0"/>
                    <a:pt x="2087848" y="5189"/>
                    <a:pt x="2097084" y="14425"/>
                  </a:cubicBezTo>
                  <a:cubicBezTo>
                    <a:pt x="2106320" y="23661"/>
                    <a:pt x="2111509" y="36188"/>
                    <a:pt x="2111509" y="49249"/>
                  </a:cubicBezTo>
                  <a:lnTo>
                    <a:pt x="2111509" y="2118217"/>
                  </a:lnTo>
                  <a:cubicBezTo>
                    <a:pt x="2111509" y="2131279"/>
                    <a:pt x="2106320" y="2143806"/>
                    <a:pt x="2097084" y="2153042"/>
                  </a:cubicBezTo>
                  <a:cubicBezTo>
                    <a:pt x="2087848" y="2162278"/>
                    <a:pt x="2075321" y="2167467"/>
                    <a:pt x="2062259" y="2167467"/>
                  </a:cubicBezTo>
                  <a:lnTo>
                    <a:pt x="49249" y="2167467"/>
                  </a:lnTo>
                  <a:cubicBezTo>
                    <a:pt x="36188" y="2167467"/>
                    <a:pt x="23661" y="2162278"/>
                    <a:pt x="14425" y="2153042"/>
                  </a:cubicBezTo>
                  <a:cubicBezTo>
                    <a:pt x="5189" y="2143806"/>
                    <a:pt x="0" y="2131279"/>
                    <a:pt x="0" y="2118217"/>
                  </a:cubicBezTo>
                  <a:lnTo>
                    <a:pt x="0" y="49249"/>
                  </a:lnTo>
                  <a:cubicBezTo>
                    <a:pt x="0" y="36188"/>
                    <a:pt x="5189" y="23661"/>
                    <a:pt x="14425" y="14425"/>
                  </a:cubicBezTo>
                  <a:cubicBezTo>
                    <a:pt x="23661" y="5189"/>
                    <a:pt x="36188" y="0"/>
                    <a:pt x="49249" y="0"/>
                  </a:cubicBezTo>
                  <a:close/>
                </a:path>
              </a:pathLst>
            </a:custGeom>
            <a:solidFill>
              <a:srgbClr val="FFFFFF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2111508" cy="22055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-146375" y="0"/>
            <a:ext cx="18580750" cy="600016"/>
            <a:chOff x="0" y="0"/>
            <a:chExt cx="24774333" cy="800022"/>
          </a:xfrm>
        </p:grpSpPr>
        <p:sp>
          <p:nvSpPr>
            <p:cNvPr name="Freeform 10" id="10"/>
            <p:cNvSpPr/>
            <p:nvPr/>
          </p:nvSpPr>
          <p:spPr>
            <a:xfrm flipH="false" flipV="true" rot="0">
              <a:off x="0" y="0"/>
              <a:ext cx="12418519" cy="800022"/>
            </a:xfrm>
            <a:custGeom>
              <a:avLst/>
              <a:gdLst/>
              <a:ahLst/>
              <a:cxnLst/>
              <a:rect r="r" b="b" t="t" l="l"/>
              <a:pathLst>
                <a:path h="800022" w="12418519">
                  <a:moveTo>
                    <a:pt x="0" y="800022"/>
                  </a:moveTo>
                  <a:lnTo>
                    <a:pt x="12418519" y="800022"/>
                  </a:lnTo>
                  <a:lnTo>
                    <a:pt x="12418519" y="0"/>
                  </a:lnTo>
                  <a:lnTo>
                    <a:pt x="0" y="0"/>
                  </a:lnTo>
                  <a:lnTo>
                    <a:pt x="0" y="800022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true" rot="0">
              <a:off x="12355814" y="0"/>
              <a:ext cx="12418519" cy="800022"/>
            </a:xfrm>
            <a:custGeom>
              <a:avLst/>
              <a:gdLst/>
              <a:ahLst/>
              <a:cxnLst/>
              <a:rect r="r" b="b" t="t" l="l"/>
              <a:pathLst>
                <a:path h="800022" w="12418519">
                  <a:moveTo>
                    <a:pt x="0" y="800022"/>
                  </a:moveTo>
                  <a:lnTo>
                    <a:pt x="12418519" y="800022"/>
                  </a:lnTo>
                  <a:lnTo>
                    <a:pt x="12418519" y="0"/>
                  </a:lnTo>
                  <a:lnTo>
                    <a:pt x="0" y="0"/>
                  </a:lnTo>
                  <a:lnTo>
                    <a:pt x="0" y="800022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2" id="12"/>
          <p:cNvGrpSpPr/>
          <p:nvPr/>
        </p:nvGrpSpPr>
        <p:grpSpPr>
          <a:xfrm rot="-10800000">
            <a:off x="-146375" y="9686925"/>
            <a:ext cx="18580750" cy="600016"/>
            <a:chOff x="0" y="0"/>
            <a:chExt cx="24774333" cy="800022"/>
          </a:xfrm>
        </p:grpSpPr>
        <p:sp>
          <p:nvSpPr>
            <p:cNvPr name="Freeform 13" id="13"/>
            <p:cNvSpPr/>
            <p:nvPr/>
          </p:nvSpPr>
          <p:spPr>
            <a:xfrm flipH="false" flipV="true" rot="0">
              <a:off x="0" y="0"/>
              <a:ext cx="12418519" cy="800022"/>
            </a:xfrm>
            <a:custGeom>
              <a:avLst/>
              <a:gdLst/>
              <a:ahLst/>
              <a:cxnLst/>
              <a:rect r="r" b="b" t="t" l="l"/>
              <a:pathLst>
                <a:path h="800022" w="12418519">
                  <a:moveTo>
                    <a:pt x="0" y="800022"/>
                  </a:moveTo>
                  <a:lnTo>
                    <a:pt x="12418519" y="800022"/>
                  </a:lnTo>
                  <a:lnTo>
                    <a:pt x="12418519" y="0"/>
                  </a:lnTo>
                  <a:lnTo>
                    <a:pt x="0" y="0"/>
                  </a:lnTo>
                  <a:lnTo>
                    <a:pt x="0" y="800022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true" rot="0">
              <a:off x="12355814" y="0"/>
              <a:ext cx="12418519" cy="800022"/>
            </a:xfrm>
            <a:custGeom>
              <a:avLst/>
              <a:gdLst/>
              <a:ahLst/>
              <a:cxnLst/>
              <a:rect r="r" b="b" t="t" l="l"/>
              <a:pathLst>
                <a:path h="800022" w="12418519">
                  <a:moveTo>
                    <a:pt x="0" y="800022"/>
                  </a:moveTo>
                  <a:lnTo>
                    <a:pt x="12418519" y="800022"/>
                  </a:lnTo>
                  <a:lnTo>
                    <a:pt x="12418519" y="0"/>
                  </a:lnTo>
                  <a:lnTo>
                    <a:pt x="0" y="0"/>
                  </a:lnTo>
                  <a:lnTo>
                    <a:pt x="0" y="800022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15" id="15"/>
          <p:cNvSpPr/>
          <p:nvPr/>
        </p:nvSpPr>
        <p:spPr>
          <a:xfrm flipH="false" flipV="false" rot="0">
            <a:off x="10187651" y="1922334"/>
            <a:ext cx="4779583" cy="5714719"/>
          </a:xfrm>
          <a:custGeom>
            <a:avLst/>
            <a:gdLst/>
            <a:ahLst/>
            <a:cxnLst/>
            <a:rect r="r" b="b" t="t" l="l"/>
            <a:pathLst>
              <a:path h="5714719" w="4779583">
                <a:moveTo>
                  <a:pt x="0" y="0"/>
                </a:moveTo>
                <a:lnTo>
                  <a:pt x="4779583" y="0"/>
                </a:lnTo>
                <a:lnTo>
                  <a:pt x="4779583" y="5714718"/>
                </a:lnTo>
                <a:lnTo>
                  <a:pt x="0" y="571471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1747955" y="6330168"/>
            <a:ext cx="6512290" cy="23470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185"/>
              </a:lnSpc>
            </a:pPr>
            <a:r>
              <a:rPr lang="en-US" sz="13704" spc="-68">
                <a:solidFill>
                  <a:srgbClr val="FABB17"/>
                </a:solidFill>
                <a:latin typeface="Baloo Bhaijaan"/>
                <a:ea typeface="Baloo Bhaijaan"/>
                <a:cs typeface="Baloo Bhaijaan"/>
                <a:sym typeface="Baloo Bhaijaan"/>
              </a:rPr>
              <a:t>UNU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C4A5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388327" y="1028700"/>
            <a:ext cx="7231545" cy="8229600"/>
            <a:chOff x="0" y="0"/>
            <a:chExt cx="1904604" cy="216746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904604" cy="2167467"/>
            </a:xfrm>
            <a:custGeom>
              <a:avLst/>
              <a:gdLst/>
              <a:ahLst/>
              <a:cxnLst/>
              <a:rect r="r" b="b" t="t" l="l"/>
              <a:pathLst>
                <a:path h="2167467" w="1904604">
                  <a:moveTo>
                    <a:pt x="54599" y="0"/>
                  </a:moveTo>
                  <a:lnTo>
                    <a:pt x="1850005" y="0"/>
                  </a:lnTo>
                  <a:cubicBezTo>
                    <a:pt x="1880159" y="0"/>
                    <a:pt x="1904604" y="24445"/>
                    <a:pt x="1904604" y="54599"/>
                  </a:cubicBezTo>
                  <a:lnTo>
                    <a:pt x="1904604" y="2112867"/>
                  </a:lnTo>
                  <a:cubicBezTo>
                    <a:pt x="1904604" y="2143022"/>
                    <a:pt x="1880159" y="2167467"/>
                    <a:pt x="1850005" y="2167467"/>
                  </a:cubicBezTo>
                  <a:lnTo>
                    <a:pt x="54599" y="2167467"/>
                  </a:lnTo>
                  <a:cubicBezTo>
                    <a:pt x="40119" y="2167467"/>
                    <a:pt x="26231" y="2161714"/>
                    <a:pt x="15992" y="2151475"/>
                  </a:cubicBezTo>
                  <a:cubicBezTo>
                    <a:pt x="5752" y="2141236"/>
                    <a:pt x="0" y="2127348"/>
                    <a:pt x="0" y="2112867"/>
                  </a:cubicBezTo>
                  <a:lnTo>
                    <a:pt x="0" y="54599"/>
                  </a:lnTo>
                  <a:cubicBezTo>
                    <a:pt x="0" y="24445"/>
                    <a:pt x="24445" y="0"/>
                    <a:pt x="54599" y="0"/>
                  </a:cubicBezTo>
                  <a:close/>
                </a:path>
              </a:pathLst>
            </a:custGeom>
            <a:solidFill>
              <a:srgbClr val="FFFFFF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1904604" cy="22055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3361138" y="1609763"/>
            <a:ext cx="3285923" cy="4407946"/>
          </a:xfrm>
          <a:custGeom>
            <a:avLst/>
            <a:gdLst/>
            <a:ahLst/>
            <a:cxnLst/>
            <a:rect r="r" b="b" t="t" l="l"/>
            <a:pathLst>
              <a:path h="4407946" w="3285923">
                <a:moveTo>
                  <a:pt x="0" y="0"/>
                </a:moveTo>
                <a:lnTo>
                  <a:pt x="3285923" y="0"/>
                </a:lnTo>
                <a:lnTo>
                  <a:pt x="3285923" y="4407946"/>
                </a:lnTo>
                <a:lnTo>
                  <a:pt x="0" y="44079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8761750" y="1028700"/>
            <a:ext cx="8017134" cy="8229600"/>
            <a:chOff x="0" y="0"/>
            <a:chExt cx="2111508" cy="2167467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111509" cy="2167467"/>
            </a:xfrm>
            <a:custGeom>
              <a:avLst/>
              <a:gdLst/>
              <a:ahLst/>
              <a:cxnLst/>
              <a:rect r="r" b="b" t="t" l="l"/>
              <a:pathLst>
                <a:path h="2167467" w="2111509">
                  <a:moveTo>
                    <a:pt x="49249" y="0"/>
                  </a:moveTo>
                  <a:lnTo>
                    <a:pt x="2062259" y="0"/>
                  </a:lnTo>
                  <a:cubicBezTo>
                    <a:pt x="2075321" y="0"/>
                    <a:pt x="2087848" y="5189"/>
                    <a:pt x="2097084" y="14425"/>
                  </a:cubicBezTo>
                  <a:cubicBezTo>
                    <a:pt x="2106320" y="23661"/>
                    <a:pt x="2111509" y="36188"/>
                    <a:pt x="2111509" y="49249"/>
                  </a:cubicBezTo>
                  <a:lnTo>
                    <a:pt x="2111509" y="2118217"/>
                  </a:lnTo>
                  <a:cubicBezTo>
                    <a:pt x="2111509" y="2131279"/>
                    <a:pt x="2106320" y="2143806"/>
                    <a:pt x="2097084" y="2153042"/>
                  </a:cubicBezTo>
                  <a:cubicBezTo>
                    <a:pt x="2087848" y="2162278"/>
                    <a:pt x="2075321" y="2167467"/>
                    <a:pt x="2062259" y="2167467"/>
                  </a:cubicBezTo>
                  <a:lnTo>
                    <a:pt x="49249" y="2167467"/>
                  </a:lnTo>
                  <a:cubicBezTo>
                    <a:pt x="36188" y="2167467"/>
                    <a:pt x="23661" y="2162278"/>
                    <a:pt x="14425" y="2153042"/>
                  </a:cubicBezTo>
                  <a:cubicBezTo>
                    <a:pt x="5189" y="2143806"/>
                    <a:pt x="0" y="2131279"/>
                    <a:pt x="0" y="2118217"/>
                  </a:cubicBezTo>
                  <a:lnTo>
                    <a:pt x="0" y="49249"/>
                  </a:lnTo>
                  <a:cubicBezTo>
                    <a:pt x="0" y="36188"/>
                    <a:pt x="5189" y="23661"/>
                    <a:pt x="14425" y="14425"/>
                  </a:cubicBezTo>
                  <a:cubicBezTo>
                    <a:pt x="23661" y="5189"/>
                    <a:pt x="36188" y="0"/>
                    <a:pt x="49249" y="0"/>
                  </a:cubicBezTo>
                  <a:close/>
                </a:path>
              </a:pathLst>
            </a:custGeom>
            <a:solidFill>
              <a:srgbClr val="FFFFFF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2111508" cy="22055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-146375" y="0"/>
            <a:ext cx="18580750" cy="600016"/>
            <a:chOff x="0" y="0"/>
            <a:chExt cx="24774333" cy="800022"/>
          </a:xfrm>
        </p:grpSpPr>
        <p:sp>
          <p:nvSpPr>
            <p:cNvPr name="Freeform 10" id="10"/>
            <p:cNvSpPr/>
            <p:nvPr/>
          </p:nvSpPr>
          <p:spPr>
            <a:xfrm flipH="false" flipV="true" rot="0">
              <a:off x="0" y="0"/>
              <a:ext cx="12418519" cy="800022"/>
            </a:xfrm>
            <a:custGeom>
              <a:avLst/>
              <a:gdLst/>
              <a:ahLst/>
              <a:cxnLst/>
              <a:rect r="r" b="b" t="t" l="l"/>
              <a:pathLst>
                <a:path h="800022" w="12418519">
                  <a:moveTo>
                    <a:pt x="0" y="800022"/>
                  </a:moveTo>
                  <a:lnTo>
                    <a:pt x="12418519" y="800022"/>
                  </a:lnTo>
                  <a:lnTo>
                    <a:pt x="12418519" y="0"/>
                  </a:lnTo>
                  <a:lnTo>
                    <a:pt x="0" y="0"/>
                  </a:lnTo>
                  <a:lnTo>
                    <a:pt x="0" y="800022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true" rot="0">
              <a:off x="12355814" y="0"/>
              <a:ext cx="12418519" cy="800022"/>
            </a:xfrm>
            <a:custGeom>
              <a:avLst/>
              <a:gdLst/>
              <a:ahLst/>
              <a:cxnLst/>
              <a:rect r="r" b="b" t="t" l="l"/>
              <a:pathLst>
                <a:path h="800022" w="12418519">
                  <a:moveTo>
                    <a:pt x="0" y="800022"/>
                  </a:moveTo>
                  <a:lnTo>
                    <a:pt x="12418519" y="800022"/>
                  </a:lnTo>
                  <a:lnTo>
                    <a:pt x="12418519" y="0"/>
                  </a:lnTo>
                  <a:lnTo>
                    <a:pt x="0" y="0"/>
                  </a:lnTo>
                  <a:lnTo>
                    <a:pt x="0" y="800022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2" id="12"/>
          <p:cNvGrpSpPr/>
          <p:nvPr/>
        </p:nvGrpSpPr>
        <p:grpSpPr>
          <a:xfrm rot="-10800000">
            <a:off x="-146375" y="9686925"/>
            <a:ext cx="18580750" cy="600016"/>
            <a:chOff x="0" y="0"/>
            <a:chExt cx="24774333" cy="800022"/>
          </a:xfrm>
        </p:grpSpPr>
        <p:sp>
          <p:nvSpPr>
            <p:cNvPr name="Freeform 13" id="13"/>
            <p:cNvSpPr/>
            <p:nvPr/>
          </p:nvSpPr>
          <p:spPr>
            <a:xfrm flipH="false" flipV="true" rot="0">
              <a:off x="0" y="0"/>
              <a:ext cx="12418519" cy="800022"/>
            </a:xfrm>
            <a:custGeom>
              <a:avLst/>
              <a:gdLst/>
              <a:ahLst/>
              <a:cxnLst/>
              <a:rect r="r" b="b" t="t" l="l"/>
              <a:pathLst>
                <a:path h="800022" w="12418519">
                  <a:moveTo>
                    <a:pt x="0" y="800022"/>
                  </a:moveTo>
                  <a:lnTo>
                    <a:pt x="12418519" y="800022"/>
                  </a:lnTo>
                  <a:lnTo>
                    <a:pt x="12418519" y="0"/>
                  </a:lnTo>
                  <a:lnTo>
                    <a:pt x="0" y="0"/>
                  </a:lnTo>
                  <a:lnTo>
                    <a:pt x="0" y="800022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true" rot="0">
              <a:off x="12355814" y="0"/>
              <a:ext cx="12418519" cy="800022"/>
            </a:xfrm>
            <a:custGeom>
              <a:avLst/>
              <a:gdLst/>
              <a:ahLst/>
              <a:cxnLst/>
              <a:rect r="r" b="b" t="t" l="l"/>
              <a:pathLst>
                <a:path h="800022" w="12418519">
                  <a:moveTo>
                    <a:pt x="0" y="800022"/>
                  </a:moveTo>
                  <a:lnTo>
                    <a:pt x="12418519" y="800022"/>
                  </a:lnTo>
                  <a:lnTo>
                    <a:pt x="12418519" y="0"/>
                  </a:lnTo>
                  <a:lnTo>
                    <a:pt x="0" y="0"/>
                  </a:lnTo>
                  <a:lnTo>
                    <a:pt x="0" y="800022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15" id="15"/>
          <p:cNvSpPr/>
          <p:nvPr/>
        </p:nvSpPr>
        <p:spPr>
          <a:xfrm flipH="false" flipV="false" rot="0">
            <a:off x="9351203" y="3293067"/>
            <a:ext cx="3419114" cy="3658585"/>
          </a:xfrm>
          <a:custGeom>
            <a:avLst/>
            <a:gdLst/>
            <a:ahLst/>
            <a:cxnLst/>
            <a:rect r="r" b="b" t="t" l="l"/>
            <a:pathLst>
              <a:path h="3658585" w="3419114">
                <a:moveTo>
                  <a:pt x="0" y="0"/>
                </a:moveTo>
                <a:lnTo>
                  <a:pt x="3419114" y="0"/>
                </a:lnTo>
                <a:lnTo>
                  <a:pt x="3419114" y="3658585"/>
                </a:lnTo>
                <a:lnTo>
                  <a:pt x="0" y="365858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1747955" y="6330168"/>
            <a:ext cx="6512290" cy="23470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185"/>
              </a:lnSpc>
            </a:pPr>
            <a:r>
              <a:rPr lang="en-US" sz="13704" spc="-68">
                <a:solidFill>
                  <a:srgbClr val="EC4A52"/>
                </a:solidFill>
                <a:latin typeface="Baloo Bhaijaan"/>
                <a:ea typeface="Baloo Bhaijaan"/>
                <a:cs typeface="Baloo Bhaijaan"/>
                <a:sym typeface="Baloo Bhaijaan"/>
              </a:rPr>
              <a:t>DOI</a:t>
            </a:r>
          </a:p>
        </p:txBody>
      </p:sp>
      <p:sp>
        <p:nvSpPr>
          <p:cNvPr name="Freeform 17" id="17"/>
          <p:cNvSpPr/>
          <p:nvPr/>
        </p:nvSpPr>
        <p:spPr>
          <a:xfrm flipH="false" flipV="false" rot="0">
            <a:off x="13196671" y="3313756"/>
            <a:ext cx="3399779" cy="3637896"/>
          </a:xfrm>
          <a:custGeom>
            <a:avLst/>
            <a:gdLst/>
            <a:ahLst/>
            <a:cxnLst/>
            <a:rect r="r" b="b" t="t" l="l"/>
            <a:pathLst>
              <a:path h="3637896" w="3399779">
                <a:moveTo>
                  <a:pt x="0" y="0"/>
                </a:moveTo>
                <a:lnTo>
                  <a:pt x="3399779" y="0"/>
                </a:lnTo>
                <a:lnTo>
                  <a:pt x="3399779" y="3637896"/>
                </a:lnTo>
                <a:lnTo>
                  <a:pt x="0" y="36378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4A45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388327" y="1028700"/>
            <a:ext cx="7231545" cy="8229600"/>
            <a:chOff x="0" y="0"/>
            <a:chExt cx="1904604" cy="216746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904604" cy="2167467"/>
            </a:xfrm>
            <a:custGeom>
              <a:avLst/>
              <a:gdLst/>
              <a:ahLst/>
              <a:cxnLst/>
              <a:rect r="r" b="b" t="t" l="l"/>
              <a:pathLst>
                <a:path h="2167467" w="1904604">
                  <a:moveTo>
                    <a:pt x="54599" y="0"/>
                  </a:moveTo>
                  <a:lnTo>
                    <a:pt x="1850005" y="0"/>
                  </a:lnTo>
                  <a:cubicBezTo>
                    <a:pt x="1880159" y="0"/>
                    <a:pt x="1904604" y="24445"/>
                    <a:pt x="1904604" y="54599"/>
                  </a:cubicBezTo>
                  <a:lnTo>
                    <a:pt x="1904604" y="2112867"/>
                  </a:lnTo>
                  <a:cubicBezTo>
                    <a:pt x="1904604" y="2143022"/>
                    <a:pt x="1880159" y="2167467"/>
                    <a:pt x="1850005" y="2167467"/>
                  </a:cubicBezTo>
                  <a:lnTo>
                    <a:pt x="54599" y="2167467"/>
                  </a:lnTo>
                  <a:cubicBezTo>
                    <a:pt x="40119" y="2167467"/>
                    <a:pt x="26231" y="2161714"/>
                    <a:pt x="15992" y="2151475"/>
                  </a:cubicBezTo>
                  <a:cubicBezTo>
                    <a:pt x="5752" y="2141236"/>
                    <a:pt x="0" y="2127348"/>
                    <a:pt x="0" y="2112867"/>
                  </a:cubicBezTo>
                  <a:lnTo>
                    <a:pt x="0" y="54599"/>
                  </a:lnTo>
                  <a:cubicBezTo>
                    <a:pt x="0" y="24445"/>
                    <a:pt x="24445" y="0"/>
                    <a:pt x="54599" y="0"/>
                  </a:cubicBezTo>
                  <a:close/>
                </a:path>
              </a:pathLst>
            </a:custGeom>
            <a:solidFill>
              <a:srgbClr val="FFFFFF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1904604" cy="22055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3509406" y="1609763"/>
            <a:ext cx="3109605" cy="4407946"/>
          </a:xfrm>
          <a:custGeom>
            <a:avLst/>
            <a:gdLst/>
            <a:ahLst/>
            <a:cxnLst/>
            <a:rect r="r" b="b" t="t" l="l"/>
            <a:pathLst>
              <a:path h="4407946" w="3109605">
                <a:moveTo>
                  <a:pt x="0" y="0"/>
                </a:moveTo>
                <a:lnTo>
                  <a:pt x="3109605" y="0"/>
                </a:lnTo>
                <a:lnTo>
                  <a:pt x="3109605" y="4407946"/>
                </a:lnTo>
                <a:lnTo>
                  <a:pt x="0" y="44079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8761750" y="1028700"/>
            <a:ext cx="8017134" cy="8229600"/>
            <a:chOff x="0" y="0"/>
            <a:chExt cx="2111508" cy="2167467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111509" cy="2167467"/>
            </a:xfrm>
            <a:custGeom>
              <a:avLst/>
              <a:gdLst/>
              <a:ahLst/>
              <a:cxnLst/>
              <a:rect r="r" b="b" t="t" l="l"/>
              <a:pathLst>
                <a:path h="2167467" w="2111509">
                  <a:moveTo>
                    <a:pt x="49249" y="0"/>
                  </a:moveTo>
                  <a:lnTo>
                    <a:pt x="2062259" y="0"/>
                  </a:lnTo>
                  <a:cubicBezTo>
                    <a:pt x="2075321" y="0"/>
                    <a:pt x="2087848" y="5189"/>
                    <a:pt x="2097084" y="14425"/>
                  </a:cubicBezTo>
                  <a:cubicBezTo>
                    <a:pt x="2106320" y="23661"/>
                    <a:pt x="2111509" y="36188"/>
                    <a:pt x="2111509" y="49249"/>
                  </a:cubicBezTo>
                  <a:lnTo>
                    <a:pt x="2111509" y="2118217"/>
                  </a:lnTo>
                  <a:cubicBezTo>
                    <a:pt x="2111509" y="2131279"/>
                    <a:pt x="2106320" y="2143806"/>
                    <a:pt x="2097084" y="2153042"/>
                  </a:cubicBezTo>
                  <a:cubicBezTo>
                    <a:pt x="2087848" y="2162278"/>
                    <a:pt x="2075321" y="2167467"/>
                    <a:pt x="2062259" y="2167467"/>
                  </a:cubicBezTo>
                  <a:lnTo>
                    <a:pt x="49249" y="2167467"/>
                  </a:lnTo>
                  <a:cubicBezTo>
                    <a:pt x="36188" y="2167467"/>
                    <a:pt x="23661" y="2162278"/>
                    <a:pt x="14425" y="2153042"/>
                  </a:cubicBezTo>
                  <a:cubicBezTo>
                    <a:pt x="5189" y="2143806"/>
                    <a:pt x="0" y="2131279"/>
                    <a:pt x="0" y="2118217"/>
                  </a:cubicBezTo>
                  <a:lnTo>
                    <a:pt x="0" y="49249"/>
                  </a:lnTo>
                  <a:cubicBezTo>
                    <a:pt x="0" y="36188"/>
                    <a:pt x="5189" y="23661"/>
                    <a:pt x="14425" y="14425"/>
                  </a:cubicBezTo>
                  <a:cubicBezTo>
                    <a:pt x="23661" y="5189"/>
                    <a:pt x="36188" y="0"/>
                    <a:pt x="49249" y="0"/>
                  </a:cubicBezTo>
                  <a:close/>
                </a:path>
              </a:pathLst>
            </a:custGeom>
            <a:solidFill>
              <a:srgbClr val="FFFFFF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2111508" cy="22055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-146375" y="0"/>
            <a:ext cx="18580750" cy="600016"/>
            <a:chOff x="0" y="0"/>
            <a:chExt cx="24774333" cy="800022"/>
          </a:xfrm>
        </p:grpSpPr>
        <p:sp>
          <p:nvSpPr>
            <p:cNvPr name="Freeform 10" id="10"/>
            <p:cNvSpPr/>
            <p:nvPr/>
          </p:nvSpPr>
          <p:spPr>
            <a:xfrm flipH="false" flipV="true" rot="0">
              <a:off x="0" y="0"/>
              <a:ext cx="12418519" cy="800022"/>
            </a:xfrm>
            <a:custGeom>
              <a:avLst/>
              <a:gdLst/>
              <a:ahLst/>
              <a:cxnLst/>
              <a:rect r="r" b="b" t="t" l="l"/>
              <a:pathLst>
                <a:path h="800022" w="12418519">
                  <a:moveTo>
                    <a:pt x="0" y="800022"/>
                  </a:moveTo>
                  <a:lnTo>
                    <a:pt x="12418519" y="800022"/>
                  </a:lnTo>
                  <a:lnTo>
                    <a:pt x="12418519" y="0"/>
                  </a:lnTo>
                  <a:lnTo>
                    <a:pt x="0" y="0"/>
                  </a:lnTo>
                  <a:lnTo>
                    <a:pt x="0" y="800022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true" rot="0">
              <a:off x="12355814" y="0"/>
              <a:ext cx="12418519" cy="800022"/>
            </a:xfrm>
            <a:custGeom>
              <a:avLst/>
              <a:gdLst/>
              <a:ahLst/>
              <a:cxnLst/>
              <a:rect r="r" b="b" t="t" l="l"/>
              <a:pathLst>
                <a:path h="800022" w="12418519">
                  <a:moveTo>
                    <a:pt x="0" y="800022"/>
                  </a:moveTo>
                  <a:lnTo>
                    <a:pt x="12418519" y="800022"/>
                  </a:lnTo>
                  <a:lnTo>
                    <a:pt x="12418519" y="0"/>
                  </a:lnTo>
                  <a:lnTo>
                    <a:pt x="0" y="0"/>
                  </a:lnTo>
                  <a:lnTo>
                    <a:pt x="0" y="800022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2" id="12"/>
          <p:cNvGrpSpPr/>
          <p:nvPr/>
        </p:nvGrpSpPr>
        <p:grpSpPr>
          <a:xfrm rot="-10800000">
            <a:off x="-146375" y="9686925"/>
            <a:ext cx="18580750" cy="600016"/>
            <a:chOff x="0" y="0"/>
            <a:chExt cx="24774333" cy="800022"/>
          </a:xfrm>
        </p:grpSpPr>
        <p:sp>
          <p:nvSpPr>
            <p:cNvPr name="Freeform 13" id="13"/>
            <p:cNvSpPr/>
            <p:nvPr/>
          </p:nvSpPr>
          <p:spPr>
            <a:xfrm flipH="false" flipV="true" rot="0">
              <a:off x="0" y="0"/>
              <a:ext cx="12418519" cy="800022"/>
            </a:xfrm>
            <a:custGeom>
              <a:avLst/>
              <a:gdLst/>
              <a:ahLst/>
              <a:cxnLst/>
              <a:rect r="r" b="b" t="t" l="l"/>
              <a:pathLst>
                <a:path h="800022" w="12418519">
                  <a:moveTo>
                    <a:pt x="0" y="800022"/>
                  </a:moveTo>
                  <a:lnTo>
                    <a:pt x="12418519" y="800022"/>
                  </a:lnTo>
                  <a:lnTo>
                    <a:pt x="12418519" y="0"/>
                  </a:lnTo>
                  <a:lnTo>
                    <a:pt x="0" y="0"/>
                  </a:lnTo>
                  <a:lnTo>
                    <a:pt x="0" y="800022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true" rot="0">
              <a:off x="12355814" y="0"/>
              <a:ext cx="12418519" cy="800022"/>
            </a:xfrm>
            <a:custGeom>
              <a:avLst/>
              <a:gdLst/>
              <a:ahLst/>
              <a:cxnLst/>
              <a:rect r="r" b="b" t="t" l="l"/>
              <a:pathLst>
                <a:path h="800022" w="12418519">
                  <a:moveTo>
                    <a:pt x="0" y="800022"/>
                  </a:moveTo>
                  <a:lnTo>
                    <a:pt x="12418519" y="800022"/>
                  </a:lnTo>
                  <a:lnTo>
                    <a:pt x="12418519" y="0"/>
                  </a:lnTo>
                  <a:lnTo>
                    <a:pt x="0" y="0"/>
                  </a:lnTo>
                  <a:lnTo>
                    <a:pt x="0" y="800022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15" id="15"/>
          <p:cNvSpPr/>
          <p:nvPr/>
        </p:nvSpPr>
        <p:spPr>
          <a:xfrm flipH="false" flipV="false" rot="0">
            <a:off x="9596908" y="1609763"/>
            <a:ext cx="3173409" cy="3317403"/>
          </a:xfrm>
          <a:custGeom>
            <a:avLst/>
            <a:gdLst/>
            <a:ahLst/>
            <a:cxnLst/>
            <a:rect r="r" b="b" t="t" l="l"/>
            <a:pathLst>
              <a:path h="3317403" w="3173409">
                <a:moveTo>
                  <a:pt x="0" y="0"/>
                </a:moveTo>
                <a:lnTo>
                  <a:pt x="3173409" y="0"/>
                </a:lnTo>
                <a:lnTo>
                  <a:pt x="3173409" y="3317403"/>
                </a:lnTo>
                <a:lnTo>
                  <a:pt x="0" y="331740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1747955" y="6330168"/>
            <a:ext cx="6512290" cy="23470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185"/>
              </a:lnSpc>
            </a:pPr>
            <a:r>
              <a:rPr lang="en-US" sz="13704" spc="-68">
                <a:solidFill>
                  <a:srgbClr val="04A45B"/>
                </a:solidFill>
                <a:latin typeface="Baloo Bhaijaan"/>
                <a:ea typeface="Baloo Bhaijaan"/>
                <a:cs typeface="Baloo Bhaijaan"/>
                <a:sym typeface="Baloo Bhaijaan"/>
              </a:rPr>
              <a:t>TREI</a:t>
            </a:r>
          </a:p>
        </p:txBody>
      </p:sp>
      <p:sp>
        <p:nvSpPr>
          <p:cNvPr name="Freeform 17" id="17"/>
          <p:cNvSpPr/>
          <p:nvPr/>
        </p:nvSpPr>
        <p:spPr>
          <a:xfrm flipH="false" flipV="false" rot="0">
            <a:off x="13238807" y="2980749"/>
            <a:ext cx="3155704" cy="3298894"/>
          </a:xfrm>
          <a:custGeom>
            <a:avLst/>
            <a:gdLst/>
            <a:ahLst/>
            <a:cxnLst/>
            <a:rect r="r" b="b" t="t" l="l"/>
            <a:pathLst>
              <a:path h="3298894" w="3155704">
                <a:moveTo>
                  <a:pt x="0" y="0"/>
                </a:moveTo>
                <a:lnTo>
                  <a:pt x="3155703" y="0"/>
                </a:lnTo>
                <a:lnTo>
                  <a:pt x="3155703" y="3298894"/>
                </a:lnTo>
                <a:lnTo>
                  <a:pt x="0" y="329889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9870870" y="5397659"/>
            <a:ext cx="3367937" cy="3520758"/>
          </a:xfrm>
          <a:custGeom>
            <a:avLst/>
            <a:gdLst/>
            <a:ahLst/>
            <a:cxnLst/>
            <a:rect r="r" b="b" t="t" l="l"/>
            <a:pathLst>
              <a:path h="3520758" w="3367937">
                <a:moveTo>
                  <a:pt x="0" y="0"/>
                </a:moveTo>
                <a:lnTo>
                  <a:pt x="3367937" y="0"/>
                </a:lnTo>
                <a:lnTo>
                  <a:pt x="3367937" y="3520757"/>
                </a:lnTo>
                <a:lnTo>
                  <a:pt x="0" y="352075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94CB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388327" y="1028700"/>
            <a:ext cx="7231545" cy="8229600"/>
            <a:chOff x="0" y="0"/>
            <a:chExt cx="1904604" cy="216746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904604" cy="2167467"/>
            </a:xfrm>
            <a:custGeom>
              <a:avLst/>
              <a:gdLst/>
              <a:ahLst/>
              <a:cxnLst/>
              <a:rect r="r" b="b" t="t" l="l"/>
              <a:pathLst>
                <a:path h="2167467" w="1904604">
                  <a:moveTo>
                    <a:pt x="54599" y="0"/>
                  </a:moveTo>
                  <a:lnTo>
                    <a:pt x="1850005" y="0"/>
                  </a:lnTo>
                  <a:cubicBezTo>
                    <a:pt x="1880159" y="0"/>
                    <a:pt x="1904604" y="24445"/>
                    <a:pt x="1904604" y="54599"/>
                  </a:cubicBezTo>
                  <a:lnTo>
                    <a:pt x="1904604" y="2112867"/>
                  </a:lnTo>
                  <a:cubicBezTo>
                    <a:pt x="1904604" y="2143022"/>
                    <a:pt x="1880159" y="2167467"/>
                    <a:pt x="1850005" y="2167467"/>
                  </a:cubicBezTo>
                  <a:lnTo>
                    <a:pt x="54599" y="2167467"/>
                  </a:lnTo>
                  <a:cubicBezTo>
                    <a:pt x="40119" y="2167467"/>
                    <a:pt x="26231" y="2161714"/>
                    <a:pt x="15992" y="2151475"/>
                  </a:cubicBezTo>
                  <a:cubicBezTo>
                    <a:pt x="5752" y="2141236"/>
                    <a:pt x="0" y="2127348"/>
                    <a:pt x="0" y="2112867"/>
                  </a:cubicBezTo>
                  <a:lnTo>
                    <a:pt x="0" y="54599"/>
                  </a:lnTo>
                  <a:cubicBezTo>
                    <a:pt x="0" y="24445"/>
                    <a:pt x="24445" y="0"/>
                    <a:pt x="54599" y="0"/>
                  </a:cubicBezTo>
                  <a:close/>
                </a:path>
              </a:pathLst>
            </a:custGeom>
            <a:solidFill>
              <a:srgbClr val="FFFFFF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1904604" cy="22055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3164784" y="1609763"/>
            <a:ext cx="3678631" cy="4407946"/>
          </a:xfrm>
          <a:custGeom>
            <a:avLst/>
            <a:gdLst/>
            <a:ahLst/>
            <a:cxnLst/>
            <a:rect r="r" b="b" t="t" l="l"/>
            <a:pathLst>
              <a:path h="4407946" w="3678631">
                <a:moveTo>
                  <a:pt x="0" y="0"/>
                </a:moveTo>
                <a:lnTo>
                  <a:pt x="3678631" y="0"/>
                </a:lnTo>
                <a:lnTo>
                  <a:pt x="3678631" y="4407946"/>
                </a:lnTo>
                <a:lnTo>
                  <a:pt x="0" y="44079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8761750" y="1028700"/>
            <a:ext cx="8017134" cy="8229600"/>
            <a:chOff x="0" y="0"/>
            <a:chExt cx="2111508" cy="2167467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111509" cy="2167467"/>
            </a:xfrm>
            <a:custGeom>
              <a:avLst/>
              <a:gdLst/>
              <a:ahLst/>
              <a:cxnLst/>
              <a:rect r="r" b="b" t="t" l="l"/>
              <a:pathLst>
                <a:path h="2167467" w="2111509">
                  <a:moveTo>
                    <a:pt x="49249" y="0"/>
                  </a:moveTo>
                  <a:lnTo>
                    <a:pt x="2062259" y="0"/>
                  </a:lnTo>
                  <a:cubicBezTo>
                    <a:pt x="2075321" y="0"/>
                    <a:pt x="2087848" y="5189"/>
                    <a:pt x="2097084" y="14425"/>
                  </a:cubicBezTo>
                  <a:cubicBezTo>
                    <a:pt x="2106320" y="23661"/>
                    <a:pt x="2111509" y="36188"/>
                    <a:pt x="2111509" y="49249"/>
                  </a:cubicBezTo>
                  <a:lnTo>
                    <a:pt x="2111509" y="2118217"/>
                  </a:lnTo>
                  <a:cubicBezTo>
                    <a:pt x="2111509" y="2131279"/>
                    <a:pt x="2106320" y="2143806"/>
                    <a:pt x="2097084" y="2153042"/>
                  </a:cubicBezTo>
                  <a:cubicBezTo>
                    <a:pt x="2087848" y="2162278"/>
                    <a:pt x="2075321" y="2167467"/>
                    <a:pt x="2062259" y="2167467"/>
                  </a:cubicBezTo>
                  <a:lnTo>
                    <a:pt x="49249" y="2167467"/>
                  </a:lnTo>
                  <a:cubicBezTo>
                    <a:pt x="36188" y="2167467"/>
                    <a:pt x="23661" y="2162278"/>
                    <a:pt x="14425" y="2153042"/>
                  </a:cubicBezTo>
                  <a:cubicBezTo>
                    <a:pt x="5189" y="2143806"/>
                    <a:pt x="0" y="2131279"/>
                    <a:pt x="0" y="2118217"/>
                  </a:cubicBezTo>
                  <a:lnTo>
                    <a:pt x="0" y="49249"/>
                  </a:lnTo>
                  <a:cubicBezTo>
                    <a:pt x="0" y="36188"/>
                    <a:pt x="5189" y="23661"/>
                    <a:pt x="14425" y="14425"/>
                  </a:cubicBezTo>
                  <a:cubicBezTo>
                    <a:pt x="23661" y="5189"/>
                    <a:pt x="36188" y="0"/>
                    <a:pt x="49249" y="0"/>
                  </a:cubicBezTo>
                  <a:close/>
                </a:path>
              </a:pathLst>
            </a:custGeom>
            <a:solidFill>
              <a:srgbClr val="FFFFFF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2111508" cy="22055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-146375" y="0"/>
            <a:ext cx="18580750" cy="600016"/>
            <a:chOff x="0" y="0"/>
            <a:chExt cx="24774333" cy="800022"/>
          </a:xfrm>
        </p:grpSpPr>
        <p:sp>
          <p:nvSpPr>
            <p:cNvPr name="Freeform 10" id="10"/>
            <p:cNvSpPr/>
            <p:nvPr/>
          </p:nvSpPr>
          <p:spPr>
            <a:xfrm flipH="false" flipV="true" rot="0">
              <a:off x="0" y="0"/>
              <a:ext cx="12418519" cy="800022"/>
            </a:xfrm>
            <a:custGeom>
              <a:avLst/>
              <a:gdLst/>
              <a:ahLst/>
              <a:cxnLst/>
              <a:rect r="r" b="b" t="t" l="l"/>
              <a:pathLst>
                <a:path h="800022" w="12418519">
                  <a:moveTo>
                    <a:pt x="0" y="800022"/>
                  </a:moveTo>
                  <a:lnTo>
                    <a:pt x="12418519" y="800022"/>
                  </a:lnTo>
                  <a:lnTo>
                    <a:pt x="12418519" y="0"/>
                  </a:lnTo>
                  <a:lnTo>
                    <a:pt x="0" y="0"/>
                  </a:lnTo>
                  <a:lnTo>
                    <a:pt x="0" y="800022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true" rot="0">
              <a:off x="12355814" y="0"/>
              <a:ext cx="12418519" cy="800022"/>
            </a:xfrm>
            <a:custGeom>
              <a:avLst/>
              <a:gdLst/>
              <a:ahLst/>
              <a:cxnLst/>
              <a:rect r="r" b="b" t="t" l="l"/>
              <a:pathLst>
                <a:path h="800022" w="12418519">
                  <a:moveTo>
                    <a:pt x="0" y="800022"/>
                  </a:moveTo>
                  <a:lnTo>
                    <a:pt x="12418519" y="800022"/>
                  </a:lnTo>
                  <a:lnTo>
                    <a:pt x="12418519" y="0"/>
                  </a:lnTo>
                  <a:lnTo>
                    <a:pt x="0" y="0"/>
                  </a:lnTo>
                  <a:lnTo>
                    <a:pt x="0" y="800022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2" id="12"/>
          <p:cNvGrpSpPr/>
          <p:nvPr/>
        </p:nvGrpSpPr>
        <p:grpSpPr>
          <a:xfrm rot="-10800000">
            <a:off x="-146375" y="9686925"/>
            <a:ext cx="18580750" cy="600016"/>
            <a:chOff x="0" y="0"/>
            <a:chExt cx="24774333" cy="800022"/>
          </a:xfrm>
        </p:grpSpPr>
        <p:sp>
          <p:nvSpPr>
            <p:cNvPr name="Freeform 13" id="13"/>
            <p:cNvSpPr/>
            <p:nvPr/>
          </p:nvSpPr>
          <p:spPr>
            <a:xfrm flipH="false" flipV="true" rot="0">
              <a:off x="0" y="0"/>
              <a:ext cx="12418519" cy="800022"/>
            </a:xfrm>
            <a:custGeom>
              <a:avLst/>
              <a:gdLst/>
              <a:ahLst/>
              <a:cxnLst/>
              <a:rect r="r" b="b" t="t" l="l"/>
              <a:pathLst>
                <a:path h="800022" w="12418519">
                  <a:moveTo>
                    <a:pt x="0" y="800022"/>
                  </a:moveTo>
                  <a:lnTo>
                    <a:pt x="12418519" y="800022"/>
                  </a:lnTo>
                  <a:lnTo>
                    <a:pt x="12418519" y="0"/>
                  </a:lnTo>
                  <a:lnTo>
                    <a:pt x="0" y="0"/>
                  </a:lnTo>
                  <a:lnTo>
                    <a:pt x="0" y="800022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true" rot="0">
              <a:off x="12355814" y="0"/>
              <a:ext cx="12418519" cy="800022"/>
            </a:xfrm>
            <a:custGeom>
              <a:avLst/>
              <a:gdLst/>
              <a:ahLst/>
              <a:cxnLst/>
              <a:rect r="r" b="b" t="t" l="l"/>
              <a:pathLst>
                <a:path h="800022" w="12418519">
                  <a:moveTo>
                    <a:pt x="0" y="800022"/>
                  </a:moveTo>
                  <a:lnTo>
                    <a:pt x="12418519" y="800022"/>
                  </a:lnTo>
                  <a:lnTo>
                    <a:pt x="12418519" y="0"/>
                  </a:lnTo>
                  <a:lnTo>
                    <a:pt x="0" y="0"/>
                  </a:lnTo>
                  <a:lnTo>
                    <a:pt x="0" y="800022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15" id="15"/>
          <p:cNvSpPr/>
          <p:nvPr/>
        </p:nvSpPr>
        <p:spPr>
          <a:xfrm flipH="false" flipV="false" rot="0">
            <a:off x="9437119" y="1411893"/>
            <a:ext cx="2352539" cy="3387164"/>
          </a:xfrm>
          <a:custGeom>
            <a:avLst/>
            <a:gdLst/>
            <a:ahLst/>
            <a:cxnLst/>
            <a:rect r="r" b="b" t="t" l="l"/>
            <a:pathLst>
              <a:path h="3387164" w="2352539">
                <a:moveTo>
                  <a:pt x="0" y="0"/>
                </a:moveTo>
                <a:lnTo>
                  <a:pt x="2352539" y="0"/>
                </a:lnTo>
                <a:lnTo>
                  <a:pt x="2352539" y="3387163"/>
                </a:lnTo>
                <a:lnTo>
                  <a:pt x="0" y="338716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1747955" y="6330168"/>
            <a:ext cx="6512290" cy="23470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185"/>
              </a:lnSpc>
            </a:pPr>
            <a:r>
              <a:rPr lang="en-US" sz="13704" spc="-68">
                <a:solidFill>
                  <a:srgbClr val="F66B00"/>
                </a:solidFill>
                <a:latin typeface="Baloo Bhaijaan"/>
                <a:ea typeface="Baloo Bhaijaan"/>
                <a:cs typeface="Baloo Bhaijaan"/>
                <a:sym typeface="Baloo Bhaijaan"/>
              </a:rPr>
              <a:t>PATRU</a:t>
            </a:r>
          </a:p>
        </p:txBody>
      </p:sp>
      <p:sp>
        <p:nvSpPr>
          <p:cNvPr name="Freeform 17" id="17"/>
          <p:cNvSpPr/>
          <p:nvPr/>
        </p:nvSpPr>
        <p:spPr>
          <a:xfrm flipH="false" flipV="false" rot="0">
            <a:off x="13078989" y="1609763"/>
            <a:ext cx="2352539" cy="3387164"/>
          </a:xfrm>
          <a:custGeom>
            <a:avLst/>
            <a:gdLst/>
            <a:ahLst/>
            <a:cxnLst/>
            <a:rect r="r" b="b" t="t" l="l"/>
            <a:pathLst>
              <a:path h="3387164" w="2352539">
                <a:moveTo>
                  <a:pt x="0" y="0"/>
                </a:moveTo>
                <a:lnTo>
                  <a:pt x="2352540" y="0"/>
                </a:lnTo>
                <a:lnTo>
                  <a:pt x="2352540" y="3387164"/>
                </a:lnTo>
                <a:lnTo>
                  <a:pt x="0" y="338716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9605965" y="5290073"/>
            <a:ext cx="2352539" cy="3387164"/>
          </a:xfrm>
          <a:custGeom>
            <a:avLst/>
            <a:gdLst/>
            <a:ahLst/>
            <a:cxnLst/>
            <a:rect r="r" b="b" t="t" l="l"/>
            <a:pathLst>
              <a:path h="3387164" w="2352539">
                <a:moveTo>
                  <a:pt x="0" y="0"/>
                </a:moveTo>
                <a:lnTo>
                  <a:pt x="2352539" y="0"/>
                </a:lnTo>
                <a:lnTo>
                  <a:pt x="2352539" y="3387164"/>
                </a:lnTo>
                <a:lnTo>
                  <a:pt x="0" y="338716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13301529" y="5290073"/>
            <a:ext cx="2352539" cy="3387164"/>
          </a:xfrm>
          <a:custGeom>
            <a:avLst/>
            <a:gdLst/>
            <a:ahLst/>
            <a:cxnLst/>
            <a:rect r="r" b="b" t="t" l="l"/>
            <a:pathLst>
              <a:path h="3387164" w="2352539">
                <a:moveTo>
                  <a:pt x="0" y="0"/>
                </a:moveTo>
                <a:lnTo>
                  <a:pt x="2352540" y="0"/>
                </a:lnTo>
                <a:lnTo>
                  <a:pt x="2352540" y="3387164"/>
                </a:lnTo>
                <a:lnTo>
                  <a:pt x="0" y="338716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BD0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388327" y="1028700"/>
            <a:ext cx="7231545" cy="8229600"/>
            <a:chOff x="0" y="0"/>
            <a:chExt cx="1904604" cy="216746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904604" cy="2167467"/>
            </a:xfrm>
            <a:custGeom>
              <a:avLst/>
              <a:gdLst/>
              <a:ahLst/>
              <a:cxnLst/>
              <a:rect r="r" b="b" t="t" l="l"/>
              <a:pathLst>
                <a:path h="2167467" w="1904604">
                  <a:moveTo>
                    <a:pt x="54599" y="0"/>
                  </a:moveTo>
                  <a:lnTo>
                    <a:pt x="1850005" y="0"/>
                  </a:lnTo>
                  <a:cubicBezTo>
                    <a:pt x="1880159" y="0"/>
                    <a:pt x="1904604" y="24445"/>
                    <a:pt x="1904604" y="54599"/>
                  </a:cubicBezTo>
                  <a:lnTo>
                    <a:pt x="1904604" y="2112867"/>
                  </a:lnTo>
                  <a:cubicBezTo>
                    <a:pt x="1904604" y="2143022"/>
                    <a:pt x="1880159" y="2167467"/>
                    <a:pt x="1850005" y="2167467"/>
                  </a:cubicBezTo>
                  <a:lnTo>
                    <a:pt x="54599" y="2167467"/>
                  </a:lnTo>
                  <a:cubicBezTo>
                    <a:pt x="40119" y="2167467"/>
                    <a:pt x="26231" y="2161714"/>
                    <a:pt x="15992" y="2151475"/>
                  </a:cubicBezTo>
                  <a:cubicBezTo>
                    <a:pt x="5752" y="2141236"/>
                    <a:pt x="0" y="2127348"/>
                    <a:pt x="0" y="2112867"/>
                  </a:cubicBezTo>
                  <a:lnTo>
                    <a:pt x="0" y="54599"/>
                  </a:lnTo>
                  <a:cubicBezTo>
                    <a:pt x="0" y="24445"/>
                    <a:pt x="24445" y="0"/>
                    <a:pt x="54599" y="0"/>
                  </a:cubicBezTo>
                  <a:close/>
                </a:path>
              </a:pathLst>
            </a:custGeom>
            <a:solidFill>
              <a:srgbClr val="FFFFFF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1904604" cy="22055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3509406" y="1609763"/>
            <a:ext cx="3053504" cy="4407946"/>
          </a:xfrm>
          <a:custGeom>
            <a:avLst/>
            <a:gdLst/>
            <a:ahLst/>
            <a:cxnLst/>
            <a:rect r="r" b="b" t="t" l="l"/>
            <a:pathLst>
              <a:path h="4407946" w="3053504">
                <a:moveTo>
                  <a:pt x="0" y="0"/>
                </a:moveTo>
                <a:lnTo>
                  <a:pt x="3053504" y="0"/>
                </a:lnTo>
                <a:lnTo>
                  <a:pt x="3053504" y="4407946"/>
                </a:lnTo>
                <a:lnTo>
                  <a:pt x="0" y="44079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8761750" y="1028700"/>
            <a:ext cx="8017134" cy="8229600"/>
            <a:chOff x="0" y="0"/>
            <a:chExt cx="2111508" cy="2167467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111509" cy="2167467"/>
            </a:xfrm>
            <a:custGeom>
              <a:avLst/>
              <a:gdLst/>
              <a:ahLst/>
              <a:cxnLst/>
              <a:rect r="r" b="b" t="t" l="l"/>
              <a:pathLst>
                <a:path h="2167467" w="2111509">
                  <a:moveTo>
                    <a:pt x="49249" y="0"/>
                  </a:moveTo>
                  <a:lnTo>
                    <a:pt x="2062259" y="0"/>
                  </a:lnTo>
                  <a:cubicBezTo>
                    <a:pt x="2075321" y="0"/>
                    <a:pt x="2087848" y="5189"/>
                    <a:pt x="2097084" y="14425"/>
                  </a:cubicBezTo>
                  <a:cubicBezTo>
                    <a:pt x="2106320" y="23661"/>
                    <a:pt x="2111509" y="36188"/>
                    <a:pt x="2111509" y="49249"/>
                  </a:cubicBezTo>
                  <a:lnTo>
                    <a:pt x="2111509" y="2118217"/>
                  </a:lnTo>
                  <a:cubicBezTo>
                    <a:pt x="2111509" y="2131279"/>
                    <a:pt x="2106320" y="2143806"/>
                    <a:pt x="2097084" y="2153042"/>
                  </a:cubicBezTo>
                  <a:cubicBezTo>
                    <a:pt x="2087848" y="2162278"/>
                    <a:pt x="2075321" y="2167467"/>
                    <a:pt x="2062259" y="2167467"/>
                  </a:cubicBezTo>
                  <a:lnTo>
                    <a:pt x="49249" y="2167467"/>
                  </a:lnTo>
                  <a:cubicBezTo>
                    <a:pt x="36188" y="2167467"/>
                    <a:pt x="23661" y="2162278"/>
                    <a:pt x="14425" y="2153042"/>
                  </a:cubicBezTo>
                  <a:cubicBezTo>
                    <a:pt x="5189" y="2143806"/>
                    <a:pt x="0" y="2131279"/>
                    <a:pt x="0" y="2118217"/>
                  </a:cubicBezTo>
                  <a:lnTo>
                    <a:pt x="0" y="49249"/>
                  </a:lnTo>
                  <a:cubicBezTo>
                    <a:pt x="0" y="36188"/>
                    <a:pt x="5189" y="23661"/>
                    <a:pt x="14425" y="14425"/>
                  </a:cubicBezTo>
                  <a:cubicBezTo>
                    <a:pt x="23661" y="5189"/>
                    <a:pt x="36188" y="0"/>
                    <a:pt x="49249" y="0"/>
                  </a:cubicBezTo>
                  <a:close/>
                </a:path>
              </a:pathLst>
            </a:custGeom>
            <a:solidFill>
              <a:srgbClr val="FFFFFF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2111508" cy="22055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9062905" y="2213367"/>
            <a:ext cx="3065451" cy="3061667"/>
          </a:xfrm>
          <a:custGeom>
            <a:avLst/>
            <a:gdLst/>
            <a:ahLst/>
            <a:cxnLst/>
            <a:rect r="r" b="b" t="t" l="l"/>
            <a:pathLst>
              <a:path h="3061667" w="3065451">
                <a:moveTo>
                  <a:pt x="0" y="0"/>
                </a:moveTo>
                <a:lnTo>
                  <a:pt x="3065451" y="0"/>
                </a:lnTo>
                <a:lnTo>
                  <a:pt x="3065451" y="3061666"/>
                </a:lnTo>
                <a:lnTo>
                  <a:pt x="0" y="30616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1747955" y="6330168"/>
            <a:ext cx="6512290" cy="23470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185"/>
              </a:lnSpc>
            </a:pPr>
            <a:r>
              <a:rPr lang="en-US" sz="13704" spc="-68">
                <a:solidFill>
                  <a:srgbClr val="FABB17"/>
                </a:solidFill>
                <a:latin typeface="Baloo Bhaijaan"/>
                <a:ea typeface="Baloo Bhaijaan"/>
                <a:cs typeface="Baloo Bhaijaan"/>
                <a:sym typeface="Baloo Bhaijaan"/>
              </a:rPr>
              <a:t>CINCI</a:t>
            </a:r>
          </a:p>
        </p:txBody>
      </p:sp>
      <p:sp>
        <p:nvSpPr>
          <p:cNvPr name="Freeform 11" id="11"/>
          <p:cNvSpPr/>
          <p:nvPr/>
        </p:nvSpPr>
        <p:spPr>
          <a:xfrm flipH="false" flipV="false" rot="0">
            <a:off x="11229706" y="2213367"/>
            <a:ext cx="3065451" cy="3061667"/>
          </a:xfrm>
          <a:custGeom>
            <a:avLst/>
            <a:gdLst/>
            <a:ahLst/>
            <a:cxnLst/>
            <a:rect r="r" b="b" t="t" l="l"/>
            <a:pathLst>
              <a:path h="3061667" w="3065451">
                <a:moveTo>
                  <a:pt x="0" y="0"/>
                </a:moveTo>
                <a:lnTo>
                  <a:pt x="3065451" y="0"/>
                </a:lnTo>
                <a:lnTo>
                  <a:pt x="3065451" y="3061666"/>
                </a:lnTo>
                <a:lnTo>
                  <a:pt x="0" y="30616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3412277" y="2213367"/>
            <a:ext cx="3065451" cy="3061667"/>
          </a:xfrm>
          <a:custGeom>
            <a:avLst/>
            <a:gdLst/>
            <a:ahLst/>
            <a:cxnLst/>
            <a:rect r="r" b="b" t="t" l="l"/>
            <a:pathLst>
              <a:path h="3061667" w="3065451">
                <a:moveTo>
                  <a:pt x="0" y="0"/>
                </a:moveTo>
                <a:lnTo>
                  <a:pt x="3065452" y="0"/>
                </a:lnTo>
                <a:lnTo>
                  <a:pt x="3065452" y="3061666"/>
                </a:lnTo>
                <a:lnTo>
                  <a:pt x="0" y="30616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9989187" y="5345247"/>
            <a:ext cx="3065451" cy="3061667"/>
          </a:xfrm>
          <a:custGeom>
            <a:avLst/>
            <a:gdLst/>
            <a:ahLst/>
            <a:cxnLst/>
            <a:rect r="r" b="b" t="t" l="l"/>
            <a:pathLst>
              <a:path h="3061667" w="3065451">
                <a:moveTo>
                  <a:pt x="0" y="0"/>
                </a:moveTo>
                <a:lnTo>
                  <a:pt x="3065451" y="0"/>
                </a:lnTo>
                <a:lnTo>
                  <a:pt x="3065451" y="3061666"/>
                </a:lnTo>
                <a:lnTo>
                  <a:pt x="0" y="30616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2155989" y="5345247"/>
            <a:ext cx="3065451" cy="3061667"/>
          </a:xfrm>
          <a:custGeom>
            <a:avLst/>
            <a:gdLst/>
            <a:ahLst/>
            <a:cxnLst/>
            <a:rect r="r" b="b" t="t" l="l"/>
            <a:pathLst>
              <a:path h="3061667" w="3065451">
                <a:moveTo>
                  <a:pt x="0" y="0"/>
                </a:moveTo>
                <a:lnTo>
                  <a:pt x="3065451" y="0"/>
                </a:lnTo>
                <a:lnTo>
                  <a:pt x="3065451" y="3061666"/>
                </a:lnTo>
                <a:lnTo>
                  <a:pt x="0" y="30616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5" id="15"/>
          <p:cNvGrpSpPr/>
          <p:nvPr/>
        </p:nvGrpSpPr>
        <p:grpSpPr>
          <a:xfrm rot="0">
            <a:off x="-146375" y="0"/>
            <a:ext cx="18580750" cy="600016"/>
            <a:chOff x="0" y="0"/>
            <a:chExt cx="24774333" cy="800022"/>
          </a:xfrm>
        </p:grpSpPr>
        <p:sp>
          <p:nvSpPr>
            <p:cNvPr name="Freeform 16" id="16"/>
            <p:cNvSpPr/>
            <p:nvPr/>
          </p:nvSpPr>
          <p:spPr>
            <a:xfrm flipH="false" flipV="true" rot="0">
              <a:off x="0" y="0"/>
              <a:ext cx="12418519" cy="800022"/>
            </a:xfrm>
            <a:custGeom>
              <a:avLst/>
              <a:gdLst/>
              <a:ahLst/>
              <a:cxnLst/>
              <a:rect r="r" b="b" t="t" l="l"/>
              <a:pathLst>
                <a:path h="800022" w="12418519">
                  <a:moveTo>
                    <a:pt x="0" y="800022"/>
                  </a:moveTo>
                  <a:lnTo>
                    <a:pt x="12418519" y="800022"/>
                  </a:lnTo>
                  <a:lnTo>
                    <a:pt x="12418519" y="0"/>
                  </a:lnTo>
                  <a:lnTo>
                    <a:pt x="0" y="0"/>
                  </a:lnTo>
                  <a:lnTo>
                    <a:pt x="0" y="800022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7" id="17"/>
            <p:cNvSpPr/>
            <p:nvPr/>
          </p:nvSpPr>
          <p:spPr>
            <a:xfrm flipH="false" flipV="true" rot="0">
              <a:off x="12355814" y="0"/>
              <a:ext cx="12418519" cy="800022"/>
            </a:xfrm>
            <a:custGeom>
              <a:avLst/>
              <a:gdLst/>
              <a:ahLst/>
              <a:cxnLst/>
              <a:rect r="r" b="b" t="t" l="l"/>
              <a:pathLst>
                <a:path h="800022" w="12418519">
                  <a:moveTo>
                    <a:pt x="0" y="800022"/>
                  </a:moveTo>
                  <a:lnTo>
                    <a:pt x="12418519" y="800022"/>
                  </a:lnTo>
                  <a:lnTo>
                    <a:pt x="12418519" y="0"/>
                  </a:lnTo>
                  <a:lnTo>
                    <a:pt x="0" y="0"/>
                  </a:lnTo>
                  <a:lnTo>
                    <a:pt x="0" y="800022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8" id="18"/>
          <p:cNvGrpSpPr/>
          <p:nvPr/>
        </p:nvGrpSpPr>
        <p:grpSpPr>
          <a:xfrm rot="-10800000">
            <a:off x="-146375" y="9686925"/>
            <a:ext cx="18580750" cy="600016"/>
            <a:chOff x="0" y="0"/>
            <a:chExt cx="24774333" cy="800022"/>
          </a:xfrm>
        </p:grpSpPr>
        <p:sp>
          <p:nvSpPr>
            <p:cNvPr name="Freeform 19" id="19"/>
            <p:cNvSpPr/>
            <p:nvPr/>
          </p:nvSpPr>
          <p:spPr>
            <a:xfrm flipH="false" flipV="true" rot="0">
              <a:off x="0" y="0"/>
              <a:ext cx="12418519" cy="800022"/>
            </a:xfrm>
            <a:custGeom>
              <a:avLst/>
              <a:gdLst/>
              <a:ahLst/>
              <a:cxnLst/>
              <a:rect r="r" b="b" t="t" l="l"/>
              <a:pathLst>
                <a:path h="800022" w="12418519">
                  <a:moveTo>
                    <a:pt x="0" y="800022"/>
                  </a:moveTo>
                  <a:lnTo>
                    <a:pt x="12418519" y="800022"/>
                  </a:lnTo>
                  <a:lnTo>
                    <a:pt x="12418519" y="0"/>
                  </a:lnTo>
                  <a:lnTo>
                    <a:pt x="0" y="0"/>
                  </a:lnTo>
                  <a:lnTo>
                    <a:pt x="0" y="800022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0" id="20"/>
            <p:cNvSpPr/>
            <p:nvPr/>
          </p:nvSpPr>
          <p:spPr>
            <a:xfrm flipH="false" flipV="true" rot="0">
              <a:off x="12355814" y="0"/>
              <a:ext cx="12418519" cy="800022"/>
            </a:xfrm>
            <a:custGeom>
              <a:avLst/>
              <a:gdLst/>
              <a:ahLst/>
              <a:cxnLst/>
              <a:rect r="r" b="b" t="t" l="l"/>
              <a:pathLst>
                <a:path h="800022" w="12418519">
                  <a:moveTo>
                    <a:pt x="0" y="800022"/>
                  </a:moveTo>
                  <a:lnTo>
                    <a:pt x="12418519" y="800022"/>
                  </a:lnTo>
                  <a:lnTo>
                    <a:pt x="12418519" y="0"/>
                  </a:lnTo>
                  <a:lnTo>
                    <a:pt x="0" y="0"/>
                  </a:lnTo>
                  <a:lnTo>
                    <a:pt x="0" y="800022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784BA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388327" y="1028700"/>
            <a:ext cx="7231545" cy="8229600"/>
            <a:chOff x="0" y="0"/>
            <a:chExt cx="1904604" cy="216746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904604" cy="2167467"/>
            </a:xfrm>
            <a:custGeom>
              <a:avLst/>
              <a:gdLst/>
              <a:ahLst/>
              <a:cxnLst/>
              <a:rect r="r" b="b" t="t" l="l"/>
              <a:pathLst>
                <a:path h="2167467" w="1904604">
                  <a:moveTo>
                    <a:pt x="54599" y="0"/>
                  </a:moveTo>
                  <a:lnTo>
                    <a:pt x="1850005" y="0"/>
                  </a:lnTo>
                  <a:cubicBezTo>
                    <a:pt x="1880159" y="0"/>
                    <a:pt x="1904604" y="24445"/>
                    <a:pt x="1904604" y="54599"/>
                  </a:cubicBezTo>
                  <a:lnTo>
                    <a:pt x="1904604" y="2112867"/>
                  </a:lnTo>
                  <a:cubicBezTo>
                    <a:pt x="1904604" y="2143022"/>
                    <a:pt x="1880159" y="2167467"/>
                    <a:pt x="1850005" y="2167467"/>
                  </a:cubicBezTo>
                  <a:lnTo>
                    <a:pt x="54599" y="2167467"/>
                  </a:lnTo>
                  <a:cubicBezTo>
                    <a:pt x="40119" y="2167467"/>
                    <a:pt x="26231" y="2161714"/>
                    <a:pt x="15992" y="2151475"/>
                  </a:cubicBezTo>
                  <a:cubicBezTo>
                    <a:pt x="5752" y="2141236"/>
                    <a:pt x="0" y="2127348"/>
                    <a:pt x="0" y="2112867"/>
                  </a:cubicBezTo>
                  <a:lnTo>
                    <a:pt x="0" y="54599"/>
                  </a:lnTo>
                  <a:cubicBezTo>
                    <a:pt x="0" y="24445"/>
                    <a:pt x="24445" y="0"/>
                    <a:pt x="54599" y="0"/>
                  </a:cubicBezTo>
                  <a:close/>
                </a:path>
              </a:pathLst>
            </a:custGeom>
            <a:solidFill>
              <a:srgbClr val="FFFFFF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1904604" cy="22055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3509406" y="1609763"/>
            <a:ext cx="3277909" cy="4407946"/>
          </a:xfrm>
          <a:custGeom>
            <a:avLst/>
            <a:gdLst/>
            <a:ahLst/>
            <a:cxnLst/>
            <a:rect r="r" b="b" t="t" l="l"/>
            <a:pathLst>
              <a:path h="4407946" w="3277909">
                <a:moveTo>
                  <a:pt x="0" y="0"/>
                </a:moveTo>
                <a:lnTo>
                  <a:pt x="3277908" y="0"/>
                </a:lnTo>
                <a:lnTo>
                  <a:pt x="3277908" y="4407946"/>
                </a:lnTo>
                <a:lnTo>
                  <a:pt x="0" y="44079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9144000" y="1028700"/>
            <a:ext cx="8017134" cy="8229600"/>
            <a:chOff x="0" y="0"/>
            <a:chExt cx="2111508" cy="2167467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111509" cy="2167467"/>
            </a:xfrm>
            <a:custGeom>
              <a:avLst/>
              <a:gdLst/>
              <a:ahLst/>
              <a:cxnLst/>
              <a:rect r="r" b="b" t="t" l="l"/>
              <a:pathLst>
                <a:path h="2167467" w="2111509">
                  <a:moveTo>
                    <a:pt x="49249" y="0"/>
                  </a:moveTo>
                  <a:lnTo>
                    <a:pt x="2062259" y="0"/>
                  </a:lnTo>
                  <a:cubicBezTo>
                    <a:pt x="2075321" y="0"/>
                    <a:pt x="2087848" y="5189"/>
                    <a:pt x="2097084" y="14425"/>
                  </a:cubicBezTo>
                  <a:cubicBezTo>
                    <a:pt x="2106320" y="23661"/>
                    <a:pt x="2111509" y="36188"/>
                    <a:pt x="2111509" y="49249"/>
                  </a:cubicBezTo>
                  <a:lnTo>
                    <a:pt x="2111509" y="2118217"/>
                  </a:lnTo>
                  <a:cubicBezTo>
                    <a:pt x="2111509" y="2131279"/>
                    <a:pt x="2106320" y="2143806"/>
                    <a:pt x="2097084" y="2153042"/>
                  </a:cubicBezTo>
                  <a:cubicBezTo>
                    <a:pt x="2087848" y="2162278"/>
                    <a:pt x="2075321" y="2167467"/>
                    <a:pt x="2062259" y="2167467"/>
                  </a:cubicBezTo>
                  <a:lnTo>
                    <a:pt x="49249" y="2167467"/>
                  </a:lnTo>
                  <a:cubicBezTo>
                    <a:pt x="36188" y="2167467"/>
                    <a:pt x="23661" y="2162278"/>
                    <a:pt x="14425" y="2153042"/>
                  </a:cubicBezTo>
                  <a:cubicBezTo>
                    <a:pt x="5189" y="2143806"/>
                    <a:pt x="0" y="2131279"/>
                    <a:pt x="0" y="2118217"/>
                  </a:cubicBezTo>
                  <a:lnTo>
                    <a:pt x="0" y="49249"/>
                  </a:lnTo>
                  <a:cubicBezTo>
                    <a:pt x="0" y="36188"/>
                    <a:pt x="5189" y="23661"/>
                    <a:pt x="14425" y="14425"/>
                  </a:cubicBezTo>
                  <a:cubicBezTo>
                    <a:pt x="23661" y="5189"/>
                    <a:pt x="36188" y="0"/>
                    <a:pt x="49249" y="0"/>
                  </a:cubicBezTo>
                  <a:close/>
                </a:path>
              </a:pathLst>
            </a:custGeom>
            <a:solidFill>
              <a:srgbClr val="FFFFFF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2111508" cy="22055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-146375" y="0"/>
            <a:ext cx="18580750" cy="600016"/>
            <a:chOff x="0" y="0"/>
            <a:chExt cx="24774333" cy="800022"/>
          </a:xfrm>
        </p:grpSpPr>
        <p:sp>
          <p:nvSpPr>
            <p:cNvPr name="Freeform 10" id="10"/>
            <p:cNvSpPr/>
            <p:nvPr/>
          </p:nvSpPr>
          <p:spPr>
            <a:xfrm flipH="false" flipV="true" rot="0">
              <a:off x="0" y="0"/>
              <a:ext cx="12418519" cy="800022"/>
            </a:xfrm>
            <a:custGeom>
              <a:avLst/>
              <a:gdLst/>
              <a:ahLst/>
              <a:cxnLst/>
              <a:rect r="r" b="b" t="t" l="l"/>
              <a:pathLst>
                <a:path h="800022" w="12418519">
                  <a:moveTo>
                    <a:pt x="0" y="800022"/>
                  </a:moveTo>
                  <a:lnTo>
                    <a:pt x="12418519" y="800022"/>
                  </a:lnTo>
                  <a:lnTo>
                    <a:pt x="12418519" y="0"/>
                  </a:lnTo>
                  <a:lnTo>
                    <a:pt x="0" y="0"/>
                  </a:lnTo>
                  <a:lnTo>
                    <a:pt x="0" y="800022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true" rot="0">
              <a:off x="12355814" y="0"/>
              <a:ext cx="12418519" cy="800022"/>
            </a:xfrm>
            <a:custGeom>
              <a:avLst/>
              <a:gdLst/>
              <a:ahLst/>
              <a:cxnLst/>
              <a:rect r="r" b="b" t="t" l="l"/>
              <a:pathLst>
                <a:path h="800022" w="12418519">
                  <a:moveTo>
                    <a:pt x="0" y="800022"/>
                  </a:moveTo>
                  <a:lnTo>
                    <a:pt x="12418519" y="800022"/>
                  </a:lnTo>
                  <a:lnTo>
                    <a:pt x="12418519" y="0"/>
                  </a:lnTo>
                  <a:lnTo>
                    <a:pt x="0" y="0"/>
                  </a:lnTo>
                  <a:lnTo>
                    <a:pt x="0" y="800022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2" id="12"/>
          <p:cNvGrpSpPr/>
          <p:nvPr/>
        </p:nvGrpSpPr>
        <p:grpSpPr>
          <a:xfrm rot="-10800000">
            <a:off x="-146375" y="9686925"/>
            <a:ext cx="18580750" cy="600016"/>
            <a:chOff x="0" y="0"/>
            <a:chExt cx="24774333" cy="800022"/>
          </a:xfrm>
        </p:grpSpPr>
        <p:sp>
          <p:nvSpPr>
            <p:cNvPr name="Freeform 13" id="13"/>
            <p:cNvSpPr/>
            <p:nvPr/>
          </p:nvSpPr>
          <p:spPr>
            <a:xfrm flipH="false" flipV="true" rot="0">
              <a:off x="0" y="0"/>
              <a:ext cx="12418519" cy="800022"/>
            </a:xfrm>
            <a:custGeom>
              <a:avLst/>
              <a:gdLst/>
              <a:ahLst/>
              <a:cxnLst/>
              <a:rect r="r" b="b" t="t" l="l"/>
              <a:pathLst>
                <a:path h="800022" w="12418519">
                  <a:moveTo>
                    <a:pt x="0" y="800022"/>
                  </a:moveTo>
                  <a:lnTo>
                    <a:pt x="12418519" y="800022"/>
                  </a:lnTo>
                  <a:lnTo>
                    <a:pt x="12418519" y="0"/>
                  </a:lnTo>
                  <a:lnTo>
                    <a:pt x="0" y="0"/>
                  </a:lnTo>
                  <a:lnTo>
                    <a:pt x="0" y="800022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true" rot="0">
              <a:off x="12355814" y="0"/>
              <a:ext cx="12418519" cy="800022"/>
            </a:xfrm>
            <a:custGeom>
              <a:avLst/>
              <a:gdLst/>
              <a:ahLst/>
              <a:cxnLst/>
              <a:rect r="r" b="b" t="t" l="l"/>
              <a:pathLst>
                <a:path h="800022" w="12418519">
                  <a:moveTo>
                    <a:pt x="0" y="800022"/>
                  </a:moveTo>
                  <a:lnTo>
                    <a:pt x="12418519" y="800022"/>
                  </a:lnTo>
                  <a:lnTo>
                    <a:pt x="12418519" y="0"/>
                  </a:lnTo>
                  <a:lnTo>
                    <a:pt x="0" y="0"/>
                  </a:lnTo>
                  <a:lnTo>
                    <a:pt x="0" y="800022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15" id="15"/>
          <p:cNvSpPr/>
          <p:nvPr/>
        </p:nvSpPr>
        <p:spPr>
          <a:xfrm flipH="false" flipV="false" rot="0">
            <a:off x="9852820" y="1312619"/>
            <a:ext cx="1644971" cy="2501118"/>
          </a:xfrm>
          <a:custGeom>
            <a:avLst/>
            <a:gdLst/>
            <a:ahLst/>
            <a:cxnLst/>
            <a:rect r="r" b="b" t="t" l="l"/>
            <a:pathLst>
              <a:path h="2501118" w="1644971">
                <a:moveTo>
                  <a:pt x="0" y="0"/>
                </a:moveTo>
                <a:lnTo>
                  <a:pt x="1644971" y="0"/>
                </a:lnTo>
                <a:lnTo>
                  <a:pt x="1644971" y="2501117"/>
                </a:lnTo>
                <a:lnTo>
                  <a:pt x="0" y="25011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1747955" y="6330168"/>
            <a:ext cx="6512290" cy="23470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185"/>
              </a:lnSpc>
            </a:pPr>
            <a:r>
              <a:rPr lang="en-US" sz="13704" spc="-68">
                <a:solidFill>
                  <a:srgbClr val="FABB17"/>
                </a:solidFill>
                <a:latin typeface="Baloo Bhaijaan"/>
                <a:ea typeface="Baloo Bhaijaan"/>
                <a:cs typeface="Baloo Bhaijaan"/>
                <a:sym typeface="Baloo Bhaijaan"/>
              </a:rPr>
              <a:t>ȘASE</a:t>
            </a:r>
          </a:p>
        </p:txBody>
      </p:sp>
      <p:sp>
        <p:nvSpPr>
          <p:cNvPr name="Freeform 17" id="17"/>
          <p:cNvSpPr/>
          <p:nvPr/>
        </p:nvSpPr>
        <p:spPr>
          <a:xfrm flipH="false" flipV="false" rot="0">
            <a:off x="12330081" y="1312619"/>
            <a:ext cx="1644971" cy="2501118"/>
          </a:xfrm>
          <a:custGeom>
            <a:avLst/>
            <a:gdLst/>
            <a:ahLst/>
            <a:cxnLst/>
            <a:rect r="r" b="b" t="t" l="l"/>
            <a:pathLst>
              <a:path h="2501118" w="1644971">
                <a:moveTo>
                  <a:pt x="0" y="0"/>
                </a:moveTo>
                <a:lnTo>
                  <a:pt x="1644971" y="0"/>
                </a:lnTo>
                <a:lnTo>
                  <a:pt x="1644971" y="2501117"/>
                </a:lnTo>
                <a:lnTo>
                  <a:pt x="0" y="25011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14807343" y="1312619"/>
            <a:ext cx="1644971" cy="2501118"/>
          </a:xfrm>
          <a:custGeom>
            <a:avLst/>
            <a:gdLst/>
            <a:ahLst/>
            <a:cxnLst/>
            <a:rect r="r" b="b" t="t" l="l"/>
            <a:pathLst>
              <a:path h="2501118" w="1644971">
                <a:moveTo>
                  <a:pt x="0" y="0"/>
                </a:moveTo>
                <a:lnTo>
                  <a:pt x="1644971" y="0"/>
                </a:lnTo>
                <a:lnTo>
                  <a:pt x="1644971" y="2501117"/>
                </a:lnTo>
                <a:lnTo>
                  <a:pt x="0" y="25011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9852820" y="4767150"/>
            <a:ext cx="1644971" cy="2501118"/>
          </a:xfrm>
          <a:custGeom>
            <a:avLst/>
            <a:gdLst/>
            <a:ahLst/>
            <a:cxnLst/>
            <a:rect r="r" b="b" t="t" l="l"/>
            <a:pathLst>
              <a:path h="2501118" w="1644971">
                <a:moveTo>
                  <a:pt x="0" y="0"/>
                </a:moveTo>
                <a:lnTo>
                  <a:pt x="1644971" y="0"/>
                </a:lnTo>
                <a:lnTo>
                  <a:pt x="1644971" y="2501118"/>
                </a:lnTo>
                <a:lnTo>
                  <a:pt x="0" y="250111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12330081" y="4936141"/>
            <a:ext cx="1644971" cy="2501118"/>
          </a:xfrm>
          <a:custGeom>
            <a:avLst/>
            <a:gdLst/>
            <a:ahLst/>
            <a:cxnLst/>
            <a:rect r="r" b="b" t="t" l="l"/>
            <a:pathLst>
              <a:path h="2501118" w="1644971">
                <a:moveTo>
                  <a:pt x="0" y="0"/>
                </a:moveTo>
                <a:lnTo>
                  <a:pt x="1644971" y="0"/>
                </a:lnTo>
                <a:lnTo>
                  <a:pt x="1644971" y="2501118"/>
                </a:lnTo>
                <a:lnTo>
                  <a:pt x="0" y="250111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14807343" y="5105133"/>
            <a:ext cx="1644971" cy="2501118"/>
          </a:xfrm>
          <a:custGeom>
            <a:avLst/>
            <a:gdLst/>
            <a:ahLst/>
            <a:cxnLst/>
            <a:rect r="r" b="b" t="t" l="l"/>
            <a:pathLst>
              <a:path h="2501118" w="1644971">
                <a:moveTo>
                  <a:pt x="0" y="0"/>
                </a:moveTo>
                <a:lnTo>
                  <a:pt x="1644971" y="0"/>
                </a:lnTo>
                <a:lnTo>
                  <a:pt x="1644971" y="2501117"/>
                </a:lnTo>
                <a:lnTo>
                  <a:pt x="0" y="25011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C4A5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388327" y="1028700"/>
            <a:ext cx="7231545" cy="8229600"/>
            <a:chOff x="0" y="0"/>
            <a:chExt cx="1904604" cy="216746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904604" cy="2167467"/>
            </a:xfrm>
            <a:custGeom>
              <a:avLst/>
              <a:gdLst/>
              <a:ahLst/>
              <a:cxnLst/>
              <a:rect r="r" b="b" t="t" l="l"/>
              <a:pathLst>
                <a:path h="2167467" w="1904604">
                  <a:moveTo>
                    <a:pt x="54599" y="0"/>
                  </a:moveTo>
                  <a:lnTo>
                    <a:pt x="1850005" y="0"/>
                  </a:lnTo>
                  <a:cubicBezTo>
                    <a:pt x="1880159" y="0"/>
                    <a:pt x="1904604" y="24445"/>
                    <a:pt x="1904604" y="54599"/>
                  </a:cubicBezTo>
                  <a:lnTo>
                    <a:pt x="1904604" y="2112867"/>
                  </a:lnTo>
                  <a:cubicBezTo>
                    <a:pt x="1904604" y="2143022"/>
                    <a:pt x="1880159" y="2167467"/>
                    <a:pt x="1850005" y="2167467"/>
                  </a:cubicBezTo>
                  <a:lnTo>
                    <a:pt x="54599" y="2167467"/>
                  </a:lnTo>
                  <a:cubicBezTo>
                    <a:pt x="40119" y="2167467"/>
                    <a:pt x="26231" y="2161714"/>
                    <a:pt x="15992" y="2151475"/>
                  </a:cubicBezTo>
                  <a:cubicBezTo>
                    <a:pt x="5752" y="2141236"/>
                    <a:pt x="0" y="2127348"/>
                    <a:pt x="0" y="2112867"/>
                  </a:cubicBezTo>
                  <a:lnTo>
                    <a:pt x="0" y="54599"/>
                  </a:lnTo>
                  <a:cubicBezTo>
                    <a:pt x="0" y="24445"/>
                    <a:pt x="24445" y="0"/>
                    <a:pt x="54599" y="0"/>
                  </a:cubicBezTo>
                  <a:close/>
                </a:path>
              </a:pathLst>
            </a:custGeom>
            <a:solidFill>
              <a:srgbClr val="FFFFFF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1904604" cy="22055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3719422" y="1609763"/>
            <a:ext cx="3053504" cy="4407946"/>
          </a:xfrm>
          <a:custGeom>
            <a:avLst/>
            <a:gdLst/>
            <a:ahLst/>
            <a:cxnLst/>
            <a:rect r="r" b="b" t="t" l="l"/>
            <a:pathLst>
              <a:path h="4407946" w="3053504">
                <a:moveTo>
                  <a:pt x="0" y="0"/>
                </a:moveTo>
                <a:lnTo>
                  <a:pt x="3053504" y="0"/>
                </a:lnTo>
                <a:lnTo>
                  <a:pt x="3053504" y="4407946"/>
                </a:lnTo>
                <a:lnTo>
                  <a:pt x="0" y="44079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8761750" y="1028700"/>
            <a:ext cx="8017134" cy="8229600"/>
            <a:chOff x="0" y="0"/>
            <a:chExt cx="2111508" cy="2167467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111509" cy="2167467"/>
            </a:xfrm>
            <a:custGeom>
              <a:avLst/>
              <a:gdLst/>
              <a:ahLst/>
              <a:cxnLst/>
              <a:rect r="r" b="b" t="t" l="l"/>
              <a:pathLst>
                <a:path h="2167467" w="2111509">
                  <a:moveTo>
                    <a:pt x="49249" y="0"/>
                  </a:moveTo>
                  <a:lnTo>
                    <a:pt x="2062259" y="0"/>
                  </a:lnTo>
                  <a:cubicBezTo>
                    <a:pt x="2075321" y="0"/>
                    <a:pt x="2087848" y="5189"/>
                    <a:pt x="2097084" y="14425"/>
                  </a:cubicBezTo>
                  <a:cubicBezTo>
                    <a:pt x="2106320" y="23661"/>
                    <a:pt x="2111509" y="36188"/>
                    <a:pt x="2111509" y="49249"/>
                  </a:cubicBezTo>
                  <a:lnTo>
                    <a:pt x="2111509" y="2118217"/>
                  </a:lnTo>
                  <a:cubicBezTo>
                    <a:pt x="2111509" y="2131279"/>
                    <a:pt x="2106320" y="2143806"/>
                    <a:pt x="2097084" y="2153042"/>
                  </a:cubicBezTo>
                  <a:cubicBezTo>
                    <a:pt x="2087848" y="2162278"/>
                    <a:pt x="2075321" y="2167467"/>
                    <a:pt x="2062259" y="2167467"/>
                  </a:cubicBezTo>
                  <a:lnTo>
                    <a:pt x="49249" y="2167467"/>
                  </a:lnTo>
                  <a:cubicBezTo>
                    <a:pt x="36188" y="2167467"/>
                    <a:pt x="23661" y="2162278"/>
                    <a:pt x="14425" y="2153042"/>
                  </a:cubicBezTo>
                  <a:cubicBezTo>
                    <a:pt x="5189" y="2143806"/>
                    <a:pt x="0" y="2131279"/>
                    <a:pt x="0" y="2118217"/>
                  </a:cubicBezTo>
                  <a:lnTo>
                    <a:pt x="0" y="49249"/>
                  </a:lnTo>
                  <a:cubicBezTo>
                    <a:pt x="0" y="36188"/>
                    <a:pt x="5189" y="23661"/>
                    <a:pt x="14425" y="14425"/>
                  </a:cubicBezTo>
                  <a:cubicBezTo>
                    <a:pt x="23661" y="5189"/>
                    <a:pt x="36188" y="0"/>
                    <a:pt x="49249" y="0"/>
                  </a:cubicBezTo>
                  <a:close/>
                </a:path>
              </a:pathLst>
            </a:custGeom>
            <a:solidFill>
              <a:srgbClr val="FFFFFF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2111508" cy="22055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-146375" y="0"/>
            <a:ext cx="18580750" cy="600016"/>
            <a:chOff x="0" y="0"/>
            <a:chExt cx="24774333" cy="800022"/>
          </a:xfrm>
        </p:grpSpPr>
        <p:sp>
          <p:nvSpPr>
            <p:cNvPr name="Freeform 10" id="10"/>
            <p:cNvSpPr/>
            <p:nvPr/>
          </p:nvSpPr>
          <p:spPr>
            <a:xfrm flipH="false" flipV="true" rot="0">
              <a:off x="0" y="0"/>
              <a:ext cx="12418519" cy="800022"/>
            </a:xfrm>
            <a:custGeom>
              <a:avLst/>
              <a:gdLst/>
              <a:ahLst/>
              <a:cxnLst/>
              <a:rect r="r" b="b" t="t" l="l"/>
              <a:pathLst>
                <a:path h="800022" w="12418519">
                  <a:moveTo>
                    <a:pt x="0" y="800022"/>
                  </a:moveTo>
                  <a:lnTo>
                    <a:pt x="12418519" y="800022"/>
                  </a:lnTo>
                  <a:lnTo>
                    <a:pt x="12418519" y="0"/>
                  </a:lnTo>
                  <a:lnTo>
                    <a:pt x="0" y="0"/>
                  </a:lnTo>
                  <a:lnTo>
                    <a:pt x="0" y="800022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true" rot="0">
              <a:off x="12355814" y="0"/>
              <a:ext cx="12418519" cy="800022"/>
            </a:xfrm>
            <a:custGeom>
              <a:avLst/>
              <a:gdLst/>
              <a:ahLst/>
              <a:cxnLst/>
              <a:rect r="r" b="b" t="t" l="l"/>
              <a:pathLst>
                <a:path h="800022" w="12418519">
                  <a:moveTo>
                    <a:pt x="0" y="800022"/>
                  </a:moveTo>
                  <a:lnTo>
                    <a:pt x="12418519" y="800022"/>
                  </a:lnTo>
                  <a:lnTo>
                    <a:pt x="12418519" y="0"/>
                  </a:lnTo>
                  <a:lnTo>
                    <a:pt x="0" y="0"/>
                  </a:lnTo>
                  <a:lnTo>
                    <a:pt x="0" y="800022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2" id="12"/>
          <p:cNvGrpSpPr/>
          <p:nvPr/>
        </p:nvGrpSpPr>
        <p:grpSpPr>
          <a:xfrm rot="-10800000">
            <a:off x="-146375" y="9686925"/>
            <a:ext cx="18580750" cy="600016"/>
            <a:chOff x="0" y="0"/>
            <a:chExt cx="24774333" cy="800022"/>
          </a:xfrm>
        </p:grpSpPr>
        <p:sp>
          <p:nvSpPr>
            <p:cNvPr name="Freeform 13" id="13"/>
            <p:cNvSpPr/>
            <p:nvPr/>
          </p:nvSpPr>
          <p:spPr>
            <a:xfrm flipH="false" flipV="true" rot="0">
              <a:off x="0" y="0"/>
              <a:ext cx="12418519" cy="800022"/>
            </a:xfrm>
            <a:custGeom>
              <a:avLst/>
              <a:gdLst/>
              <a:ahLst/>
              <a:cxnLst/>
              <a:rect r="r" b="b" t="t" l="l"/>
              <a:pathLst>
                <a:path h="800022" w="12418519">
                  <a:moveTo>
                    <a:pt x="0" y="800022"/>
                  </a:moveTo>
                  <a:lnTo>
                    <a:pt x="12418519" y="800022"/>
                  </a:lnTo>
                  <a:lnTo>
                    <a:pt x="12418519" y="0"/>
                  </a:lnTo>
                  <a:lnTo>
                    <a:pt x="0" y="0"/>
                  </a:lnTo>
                  <a:lnTo>
                    <a:pt x="0" y="800022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true" rot="0">
              <a:off x="12355814" y="0"/>
              <a:ext cx="12418519" cy="800022"/>
            </a:xfrm>
            <a:custGeom>
              <a:avLst/>
              <a:gdLst/>
              <a:ahLst/>
              <a:cxnLst/>
              <a:rect r="r" b="b" t="t" l="l"/>
              <a:pathLst>
                <a:path h="800022" w="12418519">
                  <a:moveTo>
                    <a:pt x="0" y="800022"/>
                  </a:moveTo>
                  <a:lnTo>
                    <a:pt x="12418519" y="800022"/>
                  </a:lnTo>
                  <a:lnTo>
                    <a:pt x="12418519" y="0"/>
                  </a:lnTo>
                  <a:lnTo>
                    <a:pt x="0" y="0"/>
                  </a:lnTo>
                  <a:lnTo>
                    <a:pt x="0" y="800022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15" id="15"/>
          <p:cNvSpPr/>
          <p:nvPr/>
        </p:nvSpPr>
        <p:spPr>
          <a:xfrm flipH="false" flipV="false" rot="0">
            <a:off x="9419213" y="1861538"/>
            <a:ext cx="1894177" cy="1233540"/>
          </a:xfrm>
          <a:custGeom>
            <a:avLst/>
            <a:gdLst/>
            <a:ahLst/>
            <a:cxnLst/>
            <a:rect r="r" b="b" t="t" l="l"/>
            <a:pathLst>
              <a:path h="1233540" w="1894177">
                <a:moveTo>
                  <a:pt x="0" y="0"/>
                </a:moveTo>
                <a:lnTo>
                  <a:pt x="1894177" y="0"/>
                </a:lnTo>
                <a:lnTo>
                  <a:pt x="1894177" y="1233541"/>
                </a:lnTo>
                <a:lnTo>
                  <a:pt x="0" y="123354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1747955" y="6330168"/>
            <a:ext cx="6512290" cy="23470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185"/>
              </a:lnSpc>
            </a:pPr>
            <a:r>
              <a:rPr lang="en-US" sz="13704" spc="-68">
                <a:solidFill>
                  <a:srgbClr val="FABB17"/>
                </a:solidFill>
                <a:latin typeface="Baloo Bhaijaan"/>
                <a:ea typeface="Baloo Bhaijaan"/>
                <a:cs typeface="Baloo Bhaijaan"/>
                <a:sym typeface="Baloo Bhaijaan"/>
              </a:rPr>
              <a:t>ȘAPTE</a:t>
            </a:r>
          </a:p>
        </p:txBody>
      </p:sp>
      <p:sp>
        <p:nvSpPr>
          <p:cNvPr name="Freeform 17" id="17"/>
          <p:cNvSpPr/>
          <p:nvPr/>
        </p:nvSpPr>
        <p:spPr>
          <a:xfrm flipH="false" flipV="false" rot="0">
            <a:off x="11823228" y="1861538"/>
            <a:ext cx="1894177" cy="1233540"/>
          </a:xfrm>
          <a:custGeom>
            <a:avLst/>
            <a:gdLst/>
            <a:ahLst/>
            <a:cxnLst/>
            <a:rect r="r" b="b" t="t" l="l"/>
            <a:pathLst>
              <a:path h="1233540" w="1894177">
                <a:moveTo>
                  <a:pt x="0" y="0"/>
                </a:moveTo>
                <a:lnTo>
                  <a:pt x="1894177" y="0"/>
                </a:lnTo>
                <a:lnTo>
                  <a:pt x="1894177" y="1233541"/>
                </a:lnTo>
                <a:lnTo>
                  <a:pt x="0" y="123354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14227244" y="1861538"/>
            <a:ext cx="1894177" cy="1233540"/>
          </a:xfrm>
          <a:custGeom>
            <a:avLst/>
            <a:gdLst/>
            <a:ahLst/>
            <a:cxnLst/>
            <a:rect r="r" b="b" t="t" l="l"/>
            <a:pathLst>
              <a:path h="1233540" w="1894177">
                <a:moveTo>
                  <a:pt x="0" y="0"/>
                </a:moveTo>
                <a:lnTo>
                  <a:pt x="1894177" y="0"/>
                </a:lnTo>
                <a:lnTo>
                  <a:pt x="1894177" y="1233541"/>
                </a:lnTo>
                <a:lnTo>
                  <a:pt x="0" y="123354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9419213" y="4352379"/>
            <a:ext cx="1894177" cy="1233540"/>
          </a:xfrm>
          <a:custGeom>
            <a:avLst/>
            <a:gdLst/>
            <a:ahLst/>
            <a:cxnLst/>
            <a:rect r="r" b="b" t="t" l="l"/>
            <a:pathLst>
              <a:path h="1233540" w="1894177">
                <a:moveTo>
                  <a:pt x="0" y="0"/>
                </a:moveTo>
                <a:lnTo>
                  <a:pt x="1894177" y="0"/>
                </a:lnTo>
                <a:lnTo>
                  <a:pt x="1894177" y="1233540"/>
                </a:lnTo>
                <a:lnTo>
                  <a:pt x="0" y="123354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11823228" y="4352379"/>
            <a:ext cx="1894177" cy="1233540"/>
          </a:xfrm>
          <a:custGeom>
            <a:avLst/>
            <a:gdLst/>
            <a:ahLst/>
            <a:cxnLst/>
            <a:rect r="r" b="b" t="t" l="l"/>
            <a:pathLst>
              <a:path h="1233540" w="1894177">
                <a:moveTo>
                  <a:pt x="0" y="0"/>
                </a:moveTo>
                <a:lnTo>
                  <a:pt x="1894177" y="0"/>
                </a:lnTo>
                <a:lnTo>
                  <a:pt x="1894177" y="1233540"/>
                </a:lnTo>
                <a:lnTo>
                  <a:pt x="0" y="123354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14517505" y="4229203"/>
            <a:ext cx="1894177" cy="1233540"/>
          </a:xfrm>
          <a:custGeom>
            <a:avLst/>
            <a:gdLst/>
            <a:ahLst/>
            <a:cxnLst/>
            <a:rect r="r" b="b" t="t" l="l"/>
            <a:pathLst>
              <a:path h="1233540" w="1894177">
                <a:moveTo>
                  <a:pt x="0" y="0"/>
                </a:moveTo>
                <a:lnTo>
                  <a:pt x="1894177" y="0"/>
                </a:lnTo>
                <a:lnTo>
                  <a:pt x="1894177" y="1233541"/>
                </a:lnTo>
                <a:lnTo>
                  <a:pt x="0" y="123354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10704373" y="6596868"/>
            <a:ext cx="1894177" cy="1233540"/>
          </a:xfrm>
          <a:custGeom>
            <a:avLst/>
            <a:gdLst/>
            <a:ahLst/>
            <a:cxnLst/>
            <a:rect r="r" b="b" t="t" l="l"/>
            <a:pathLst>
              <a:path h="1233540" w="1894177">
                <a:moveTo>
                  <a:pt x="0" y="0"/>
                </a:moveTo>
                <a:lnTo>
                  <a:pt x="1894177" y="0"/>
                </a:lnTo>
                <a:lnTo>
                  <a:pt x="1894177" y="1233540"/>
                </a:lnTo>
                <a:lnTo>
                  <a:pt x="0" y="123354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4A45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388327" y="1028700"/>
            <a:ext cx="7231545" cy="8229600"/>
            <a:chOff x="0" y="0"/>
            <a:chExt cx="1904604" cy="216746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904604" cy="2167467"/>
            </a:xfrm>
            <a:custGeom>
              <a:avLst/>
              <a:gdLst/>
              <a:ahLst/>
              <a:cxnLst/>
              <a:rect r="r" b="b" t="t" l="l"/>
              <a:pathLst>
                <a:path h="2167467" w="1904604">
                  <a:moveTo>
                    <a:pt x="54599" y="0"/>
                  </a:moveTo>
                  <a:lnTo>
                    <a:pt x="1850005" y="0"/>
                  </a:lnTo>
                  <a:cubicBezTo>
                    <a:pt x="1880159" y="0"/>
                    <a:pt x="1904604" y="24445"/>
                    <a:pt x="1904604" y="54599"/>
                  </a:cubicBezTo>
                  <a:lnTo>
                    <a:pt x="1904604" y="2112867"/>
                  </a:lnTo>
                  <a:cubicBezTo>
                    <a:pt x="1904604" y="2143022"/>
                    <a:pt x="1880159" y="2167467"/>
                    <a:pt x="1850005" y="2167467"/>
                  </a:cubicBezTo>
                  <a:lnTo>
                    <a:pt x="54599" y="2167467"/>
                  </a:lnTo>
                  <a:cubicBezTo>
                    <a:pt x="40119" y="2167467"/>
                    <a:pt x="26231" y="2161714"/>
                    <a:pt x="15992" y="2151475"/>
                  </a:cubicBezTo>
                  <a:cubicBezTo>
                    <a:pt x="5752" y="2141236"/>
                    <a:pt x="0" y="2127348"/>
                    <a:pt x="0" y="2112867"/>
                  </a:cubicBezTo>
                  <a:lnTo>
                    <a:pt x="0" y="54599"/>
                  </a:lnTo>
                  <a:cubicBezTo>
                    <a:pt x="0" y="24445"/>
                    <a:pt x="24445" y="0"/>
                    <a:pt x="54599" y="0"/>
                  </a:cubicBezTo>
                  <a:close/>
                </a:path>
              </a:pathLst>
            </a:custGeom>
            <a:solidFill>
              <a:srgbClr val="FFFFFF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1904604" cy="22055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3240994" y="1609763"/>
            <a:ext cx="3370002" cy="4622197"/>
          </a:xfrm>
          <a:custGeom>
            <a:avLst/>
            <a:gdLst/>
            <a:ahLst/>
            <a:cxnLst/>
            <a:rect r="r" b="b" t="t" l="l"/>
            <a:pathLst>
              <a:path h="4622197" w="3370002">
                <a:moveTo>
                  <a:pt x="0" y="0"/>
                </a:moveTo>
                <a:lnTo>
                  <a:pt x="3370002" y="0"/>
                </a:lnTo>
                <a:lnTo>
                  <a:pt x="3370002" y="4622198"/>
                </a:lnTo>
                <a:lnTo>
                  <a:pt x="0" y="46221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8761750" y="1028700"/>
            <a:ext cx="8017134" cy="8229600"/>
            <a:chOff x="0" y="0"/>
            <a:chExt cx="2111508" cy="2167467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111509" cy="2167467"/>
            </a:xfrm>
            <a:custGeom>
              <a:avLst/>
              <a:gdLst/>
              <a:ahLst/>
              <a:cxnLst/>
              <a:rect r="r" b="b" t="t" l="l"/>
              <a:pathLst>
                <a:path h="2167467" w="2111509">
                  <a:moveTo>
                    <a:pt x="49249" y="0"/>
                  </a:moveTo>
                  <a:lnTo>
                    <a:pt x="2062259" y="0"/>
                  </a:lnTo>
                  <a:cubicBezTo>
                    <a:pt x="2075321" y="0"/>
                    <a:pt x="2087848" y="5189"/>
                    <a:pt x="2097084" y="14425"/>
                  </a:cubicBezTo>
                  <a:cubicBezTo>
                    <a:pt x="2106320" y="23661"/>
                    <a:pt x="2111509" y="36188"/>
                    <a:pt x="2111509" y="49249"/>
                  </a:cubicBezTo>
                  <a:lnTo>
                    <a:pt x="2111509" y="2118217"/>
                  </a:lnTo>
                  <a:cubicBezTo>
                    <a:pt x="2111509" y="2131279"/>
                    <a:pt x="2106320" y="2143806"/>
                    <a:pt x="2097084" y="2153042"/>
                  </a:cubicBezTo>
                  <a:cubicBezTo>
                    <a:pt x="2087848" y="2162278"/>
                    <a:pt x="2075321" y="2167467"/>
                    <a:pt x="2062259" y="2167467"/>
                  </a:cubicBezTo>
                  <a:lnTo>
                    <a:pt x="49249" y="2167467"/>
                  </a:lnTo>
                  <a:cubicBezTo>
                    <a:pt x="36188" y="2167467"/>
                    <a:pt x="23661" y="2162278"/>
                    <a:pt x="14425" y="2153042"/>
                  </a:cubicBezTo>
                  <a:cubicBezTo>
                    <a:pt x="5189" y="2143806"/>
                    <a:pt x="0" y="2131279"/>
                    <a:pt x="0" y="2118217"/>
                  </a:cubicBezTo>
                  <a:lnTo>
                    <a:pt x="0" y="49249"/>
                  </a:lnTo>
                  <a:cubicBezTo>
                    <a:pt x="0" y="36188"/>
                    <a:pt x="5189" y="23661"/>
                    <a:pt x="14425" y="14425"/>
                  </a:cubicBezTo>
                  <a:cubicBezTo>
                    <a:pt x="23661" y="5189"/>
                    <a:pt x="36188" y="0"/>
                    <a:pt x="49249" y="0"/>
                  </a:cubicBezTo>
                  <a:close/>
                </a:path>
              </a:pathLst>
            </a:custGeom>
            <a:solidFill>
              <a:srgbClr val="FFFFFF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2111508" cy="22055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-146375" y="0"/>
            <a:ext cx="18580750" cy="600016"/>
            <a:chOff x="0" y="0"/>
            <a:chExt cx="24774333" cy="800022"/>
          </a:xfrm>
        </p:grpSpPr>
        <p:sp>
          <p:nvSpPr>
            <p:cNvPr name="Freeform 10" id="10"/>
            <p:cNvSpPr/>
            <p:nvPr/>
          </p:nvSpPr>
          <p:spPr>
            <a:xfrm flipH="false" flipV="true" rot="0">
              <a:off x="0" y="0"/>
              <a:ext cx="12418519" cy="800022"/>
            </a:xfrm>
            <a:custGeom>
              <a:avLst/>
              <a:gdLst/>
              <a:ahLst/>
              <a:cxnLst/>
              <a:rect r="r" b="b" t="t" l="l"/>
              <a:pathLst>
                <a:path h="800022" w="12418519">
                  <a:moveTo>
                    <a:pt x="0" y="800022"/>
                  </a:moveTo>
                  <a:lnTo>
                    <a:pt x="12418519" y="800022"/>
                  </a:lnTo>
                  <a:lnTo>
                    <a:pt x="12418519" y="0"/>
                  </a:lnTo>
                  <a:lnTo>
                    <a:pt x="0" y="0"/>
                  </a:lnTo>
                  <a:lnTo>
                    <a:pt x="0" y="800022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true" rot="0">
              <a:off x="12355814" y="0"/>
              <a:ext cx="12418519" cy="800022"/>
            </a:xfrm>
            <a:custGeom>
              <a:avLst/>
              <a:gdLst/>
              <a:ahLst/>
              <a:cxnLst/>
              <a:rect r="r" b="b" t="t" l="l"/>
              <a:pathLst>
                <a:path h="800022" w="12418519">
                  <a:moveTo>
                    <a:pt x="0" y="800022"/>
                  </a:moveTo>
                  <a:lnTo>
                    <a:pt x="12418519" y="800022"/>
                  </a:lnTo>
                  <a:lnTo>
                    <a:pt x="12418519" y="0"/>
                  </a:lnTo>
                  <a:lnTo>
                    <a:pt x="0" y="0"/>
                  </a:lnTo>
                  <a:lnTo>
                    <a:pt x="0" y="800022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2" id="12"/>
          <p:cNvGrpSpPr/>
          <p:nvPr/>
        </p:nvGrpSpPr>
        <p:grpSpPr>
          <a:xfrm rot="-10800000">
            <a:off x="-146375" y="9686925"/>
            <a:ext cx="18580750" cy="600016"/>
            <a:chOff x="0" y="0"/>
            <a:chExt cx="24774333" cy="800022"/>
          </a:xfrm>
        </p:grpSpPr>
        <p:sp>
          <p:nvSpPr>
            <p:cNvPr name="Freeform 13" id="13"/>
            <p:cNvSpPr/>
            <p:nvPr/>
          </p:nvSpPr>
          <p:spPr>
            <a:xfrm flipH="false" flipV="true" rot="0">
              <a:off x="0" y="0"/>
              <a:ext cx="12418519" cy="800022"/>
            </a:xfrm>
            <a:custGeom>
              <a:avLst/>
              <a:gdLst/>
              <a:ahLst/>
              <a:cxnLst/>
              <a:rect r="r" b="b" t="t" l="l"/>
              <a:pathLst>
                <a:path h="800022" w="12418519">
                  <a:moveTo>
                    <a:pt x="0" y="800022"/>
                  </a:moveTo>
                  <a:lnTo>
                    <a:pt x="12418519" y="800022"/>
                  </a:lnTo>
                  <a:lnTo>
                    <a:pt x="12418519" y="0"/>
                  </a:lnTo>
                  <a:lnTo>
                    <a:pt x="0" y="0"/>
                  </a:lnTo>
                  <a:lnTo>
                    <a:pt x="0" y="800022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true" rot="0">
              <a:off x="12355814" y="0"/>
              <a:ext cx="12418519" cy="800022"/>
            </a:xfrm>
            <a:custGeom>
              <a:avLst/>
              <a:gdLst/>
              <a:ahLst/>
              <a:cxnLst/>
              <a:rect r="r" b="b" t="t" l="l"/>
              <a:pathLst>
                <a:path h="800022" w="12418519">
                  <a:moveTo>
                    <a:pt x="0" y="800022"/>
                  </a:moveTo>
                  <a:lnTo>
                    <a:pt x="12418519" y="800022"/>
                  </a:lnTo>
                  <a:lnTo>
                    <a:pt x="12418519" y="0"/>
                  </a:lnTo>
                  <a:lnTo>
                    <a:pt x="0" y="0"/>
                  </a:lnTo>
                  <a:lnTo>
                    <a:pt x="0" y="800022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15" id="15"/>
          <p:cNvSpPr/>
          <p:nvPr/>
        </p:nvSpPr>
        <p:spPr>
          <a:xfrm flipH="false" flipV="false" rot="0">
            <a:off x="9340062" y="1609763"/>
            <a:ext cx="1324400" cy="1621248"/>
          </a:xfrm>
          <a:custGeom>
            <a:avLst/>
            <a:gdLst/>
            <a:ahLst/>
            <a:cxnLst/>
            <a:rect r="r" b="b" t="t" l="l"/>
            <a:pathLst>
              <a:path h="1621248" w="1324400">
                <a:moveTo>
                  <a:pt x="0" y="0"/>
                </a:moveTo>
                <a:lnTo>
                  <a:pt x="1324399" y="0"/>
                </a:lnTo>
                <a:lnTo>
                  <a:pt x="1324399" y="1621248"/>
                </a:lnTo>
                <a:lnTo>
                  <a:pt x="0" y="162124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1747955" y="6330168"/>
            <a:ext cx="6512290" cy="23470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185"/>
              </a:lnSpc>
            </a:pPr>
            <a:r>
              <a:rPr lang="en-US" sz="13704" spc="-68">
                <a:solidFill>
                  <a:srgbClr val="F66B00"/>
                </a:solidFill>
                <a:latin typeface="Baloo Bhaijaan"/>
                <a:ea typeface="Baloo Bhaijaan"/>
                <a:cs typeface="Baloo Bhaijaan"/>
                <a:sym typeface="Baloo Bhaijaan"/>
              </a:rPr>
              <a:t>OPT</a:t>
            </a:r>
          </a:p>
        </p:txBody>
      </p:sp>
      <p:sp>
        <p:nvSpPr>
          <p:cNvPr name="Freeform 17" id="17"/>
          <p:cNvSpPr/>
          <p:nvPr/>
        </p:nvSpPr>
        <p:spPr>
          <a:xfrm flipH="false" flipV="false" rot="0">
            <a:off x="11445917" y="1609763"/>
            <a:ext cx="1324400" cy="1621248"/>
          </a:xfrm>
          <a:custGeom>
            <a:avLst/>
            <a:gdLst/>
            <a:ahLst/>
            <a:cxnLst/>
            <a:rect r="r" b="b" t="t" l="l"/>
            <a:pathLst>
              <a:path h="1621248" w="1324400">
                <a:moveTo>
                  <a:pt x="0" y="0"/>
                </a:moveTo>
                <a:lnTo>
                  <a:pt x="1324400" y="0"/>
                </a:lnTo>
                <a:lnTo>
                  <a:pt x="1324400" y="1621248"/>
                </a:lnTo>
                <a:lnTo>
                  <a:pt x="0" y="162124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13551772" y="1609763"/>
            <a:ext cx="1324400" cy="1621248"/>
          </a:xfrm>
          <a:custGeom>
            <a:avLst/>
            <a:gdLst/>
            <a:ahLst/>
            <a:cxnLst/>
            <a:rect r="r" b="b" t="t" l="l"/>
            <a:pathLst>
              <a:path h="1621248" w="1324400">
                <a:moveTo>
                  <a:pt x="0" y="0"/>
                </a:moveTo>
                <a:lnTo>
                  <a:pt x="1324400" y="0"/>
                </a:lnTo>
                <a:lnTo>
                  <a:pt x="1324400" y="1621248"/>
                </a:lnTo>
                <a:lnTo>
                  <a:pt x="0" y="162124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9340062" y="3920862"/>
            <a:ext cx="1324400" cy="1621248"/>
          </a:xfrm>
          <a:custGeom>
            <a:avLst/>
            <a:gdLst/>
            <a:ahLst/>
            <a:cxnLst/>
            <a:rect r="r" b="b" t="t" l="l"/>
            <a:pathLst>
              <a:path h="1621248" w="1324400">
                <a:moveTo>
                  <a:pt x="0" y="0"/>
                </a:moveTo>
                <a:lnTo>
                  <a:pt x="1324399" y="0"/>
                </a:lnTo>
                <a:lnTo>
                  <a:pt x="1324399" y="1621248"/>
                </a:lnTo>
                <a:lnTo>
                  <a:pt x="0" y="162124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11445917" y="3920862"/>
            <a:ext cx="1324400" cy="1621248"/>
          </a:xfrm>
          <a:custGeom>
            <a:avLst/>
            <a:gdLst/>
            <a:ahLst/>
            <a:cxnLst/>
            <a:rect r="r" b="b" t="t" l="l"/>
            <a:pathLst>
              <a:path h="1621248" w="1324400">
                <a:moveTo>
                  <a:pt x="0" y="0"/>
                </a:moveTo>
                <a:lnTo>
                  <a:pt x="1324400" y="0"/>
                </a:lnTo>
                <a:lnTo>
                  <a:pt x="1324400" y="1621248"/>
                </a:lnTo>
                <a:lnTo>
                  <a:pt x="0" y="162124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13551772" y="3920862"/>
            <a:ext cx="1324400" cy="1621248"/>
          </a:xfrm>
          <a:custGeom>
            <a:avLst/>
            <a:gdLst/>
            <a:ahLst/>
            <a:cxnLst/>
            <a:rect r="r" b="b" t="t" l="l"/>
            <a:pathLst>
              <a:path h="1621248" w="1324400">
                <a:moveTo>
                  <a:pt x="0" y="0"/>
                </a:moveTo>
                <a:lnTo>
                  <a:pt x="1324400" y="0"/>
                </a:lnTo>
                <a:lnTo>
                  <a:pt x="1324400" y="1621248"/>
                </a:lnTo>
                <a:lnTo>
                  <a:pt x="0" y="162124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10355445" y="6551760"/>
            <a:ext cx="1324400" cy="1621248"/>
          </a:xfrm>
          <a:custGeom>
            <a:avLst/>
            <a:gdLst/>
            <a:ahLst/>
            <a:cxnLst/>
            <a:rect r="r" b="b" t="t" l="l"/>
            <a:pathLst>
              <a:path h="1621248" w="1324400">
                <a:moveTo>
                  <a:pt x="0" y="0"/>
                </a:moveTo>
                <a:lnTo>
                  <a:pt x="1324400" y="0"/>
                </a:lnTo>
                <a:lnTo>
                  <a:pt x="1324400" y="1621248"/>
                </a:lnTo>
                <a:lnTo>
                  <a:pt x="0" y="162124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12889573" y="6551760"/>
            <a:ext cx="1324400" cy="1621248"/>
          </a:xfrm>
          <a:custGeom>
            <a:avLst/>
            <a:gdLst/>
            <a:ahLst/>
            <a:cxnLst/>
            <a:rect r="r" b="b" t="t" l="l"/>
            <a:pathLst>
              <a:path h="1621248" w="1324400">
                <a:moveTo>
                  <a:pt x="0" y="0"/>
                </a:moveTo>
                <a:lnTo>
                  <a:pt x="1324399" y="0"/>
                </a:lnTo>
                <a:lnTo>
                  <a:pt x="1324399" y="1621248"/>
                </a:lnTo>
                <a:lnTo>
                  <a:pt x="0" y="162124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DAG5mjeTlsY</dc:identifier>
  <dcterms:modified xsi:type="dcterms:W3CDTF">2011-08-01T06:04:30Z</dcterms:modified>
  <cp:revision>1</cp:revision>
  <dc:title>Yellow and Red Fun Illustration Counting Number Presentation</dc:title>
</cp:coreProperties>
</file>